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1"/>
  </p:notesMasterIdLst>
  <p:sldIdLst>
    <p:sldId id="256" r:id="rId5"/>
    <p:sldId id="284" r:id="rId6"/>
    <p:sldId id="285" r:id="rId7"/>
    <p:sldId id="261" r:id="rId8"/>
    <p:sldId id="291" r:id="rId9"/>
    <p:sldId id="294" r:id="rId10"/>
    <p:sldId id="293" r:id="rId11"/>
    <p:sldId id="295" r:id="rId12"/>
    <p:sldId id="296" r:id="rId13"/>
    <p:sldId id="297" r:id="rId14"/>
    <p:sldId id="298" r:id="rId15"/>
    <p:sldId id="299" r:id="rId16"/>
    <p:sldId id="300" r:id="rId17"/>
    <p:sldId id="301" r:id="rId18"/>
    <p:sldId id="302" r:id="rId19"/>
    <p:sldId id="303" r:id="rId20"/>
    <p:sldId id="289" r:id="rId21"/>
    <p:sldId id="304" r:id="rId22"/>
    <p:sldId id="305" r:id="rId23"/>
    <p:sldId id="306" r:id="rId24"/>
    <p:sldId id="307" r:id="rId25"/>
    <p:sldId id="308" r:id="rId26"/>
    <p:sldId id="309" r:id="rId27"/>
    <p:sldId id="310" r:id="rId28"/>
    <p:sldId id="311" r:id="rId29"/>
    <p:sldId id="312" r:id="rId30"/>
    <p:sldId id="313" r:id="rId31"/>
    <p:sldId id="314" r:id="rId32"/>
    <p:sldId id="315" r:id="rId33"/>
    <p:sldId id="316" r:id="rId34"/>
    <p:sldId id="317" r:id="rId35"/>
    <p:sldId id="318" r:id="rId36"/>
    <p:sldId id="319" r:id="rId37"/>
    <p:sldId id="286" r:id="rId38"/>
    <p:sldId id="322" r:id="rId39"/>
    <p:sldId id="320" r:id="rId40"/>
    <p:sldId id="321" r:id="rId41"/>
    <p:sldId id="288" r:id="rId42"/>
    <p:sldId id="323" r:id="rId43"/>
    <p:sldId id="324" r:id="rId44"/>
    <p:sldId id="325" r:id="rId45"/>
    <p:sldId id="292" r:id="rId46"/>
    <p:sldId id="326" r:id="rId47"/>
    <p:sldId id="327" r:id="rId48"/>
    <p:sldId id="328" r:id="rId49"/>
    <p:sldId id="283"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6D914D-C142-42B3-9910-6DACCEA7B3BA}" v="140" dt="2023-09-16T19:21:21.485"/>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67" autoAdjust="0"/>
    <p:restoredTop sz="74189" autoAdjust="0"/>
  </p:normalViewPr>
  <p:slideViewPr>
    <p:cSldViewPr snapToGrid="0" snapToObjects="1" showGuides="1">
      <p:cViewPr varScale="1">
        <p:scale>
          <a:sx n="61" d="100"/>
          <a:sy n="61" d="100"/>
        </p:scale>
        <p:origin x="1363" y="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rhat" userId="a272199336927f4a" providerId="LiveId" clId="{F46D914D-C142-42B3-9910-6DACCEA7B3BA}"/>
    <pc:docChg chg="undo custSel addSld delSld modSld sldOrd addSection delSection">
      <pc:chgData name="ferhat" userId="a272199336927f4a" providerId="LiveId" clId="{F46D914D-C142-42B3-9910-6DACCEA7B3BA}" dt="2023-09-10T16:26:32.588" v="541" actId="1076"/>
      <pc:docMkLst>
        <pc:docMk/>
      </pc:docMkLst>
      <pc:sldChg chg="modSp mod">
        <pc:chgData name="ferhat" userId="a272199336927f4a" providerId="LiveId" clId="{F46D914D-C142-42B3-9910-6DACCEA7B3BA}" dt="2023-09-10T16:03:11.200" v="203" actId="1076"/>
        <pc:sldMkLst>
          <pc:docMk/>
          <pc:sldMk cId="3237914124" sldId="256"/>
        </pc:sldMkLst>
        <pc:spChg chg="mod">
          <ac:chgData name="ferhat" userId="a272199336927f4a" providerId="LiveId" clId="{F46D914D-C142-42B3-9910-6DACCEA7B3BA}" dt="2023-09-10T16:03:11.200" v="203" actId="1076"/>
          <ac:spMkLst>
            <pc:docMk/>
            <pc:sldMk cId="3237914124" sldId="256"/>
            <ac:spMk id="2" creationId="{2FE973FE-1F8B-4DED-8DC0-71E987678976}"/>
          </ac:spMkLst>
        </pc:spChg>
        <pc:spChg chg="mod">
          <ac:chgData name="ferhat" userId="a272199336927f4a" providerId="LiveId" clId="{F46D914D-C142-42B3-9910-6DACCEA7B3BA}" dt="2023-09-10T15:46:47.586" v="13" actId="14100"/>
          <ac:spMkLst>
            <pc:docMk/>
            <pc:sldMk cId="3237914124" sldId="256"/>
            <ac:spMk id="3" creationId="{93383873-F31C-4E31-B4BA-B40D502705CE}"/>
          </ac:spMkLst>
        </pc:spChg>
        <pc:picChg chg="mod ord">
          <ac:chgData name="ferhat" userId="a272199336927f4a" providerId="LiveId" clId="{F46D914D-C142-42B3-9910-6DACCEA7B3BA}" dt="2023-09-10T16:02:53.706" v="202" actId="14100"/>
          <ac:picMkLst>
            <pc:docMk/>
            <pc:sldMk cId="3237914124" sldId="256"/>
            <ac:picMk id="4" creationId="{472BA16E-D1FA-4491-9564-DD4BCFEACAD2}"/>
          </ac:picMkLst>
        </pc:picChg>
      </pc:sldChg>
      <pc:sldChg chg="modSp del mod">
        <pc:chgData name="ferhat" userId="a272199336927f4a" providerId="LiveId" clId="{F46D914D-C142-42B3-9910-6DACCEA7B3BA}" dt="2023-09-10T15:50:43.726" v="34" actId="2696"/>
        <pc:sldMkLst>
          <pc:docMk/>
          <pc:sldMk cId="1339210688" sldId="257"/>
        </pc:sldMkLst>
        <pc:spChg chg="mod">
          <ac:chgData name="ferhat" userId="a272199336927f4a" providerId="LiveId" clId="{F46D914D-C142-42B3-9910-6DACCEA7B3BA}" dt="2023-09-10T15:48:57.053" v="18" actId="1076"/>
          <ac:spMkLst>
            <pc:docMk/>
            <pc:sldMk cId="1339210688" sldId="257"/>
            <ac:spMk id="2" creationId="{2873BEC0-94F5-4226-A9E7-51B66045EF49}"/>
          </ac:spMkLst>
        </pc:spChg>
        <pc:spChg chg="mod">
          <ac:chgData name="ferhat" userId="a272199336927f4a" providerId="LiveId" clId="{F46D914D-C142-42B3-9910-6DACCEA7B3BA}" dt="2023-09-10T15:49:34.406" v="30" actId="1076"/>
          <ac:spMkLst>
            <pc:docMk/>
            <pc:sldMk cId="1339210688" sldId="257"/>
            <ac:spMk id="3" creationId="{902FD5C4-FE5F-46D2-ABC9-49FA4BB8442F}"/>
          </ac:spMkLst>
        </pc:spChg>
      </pc:sldChg>
      <pc:sldChg chg="del">
        <pc:chgData name="ferhat" userId="a272199336927f4a" providerId="LiveId" clId="{F46D914D-C142-42B3-9910-6DACCEA7B3BA}" dt="2023-09-10T16:11:17.811" v="316" actId="47"/>
        <pc:sldMkLst>
          <pc:docMk/>
          <pc:sldMk cId="1957259874" sldId="258"/>
        </pc:sldMkLst>
      </pc:sldChg>
      <pc:sldChg chg="del">
        <pc:chgData name="ferhat" userId="a272199336927f4a" providerId="LiveId" clId="{F46D914D-C142-42B3-9910-6DACCEA7B3BA}" dt="2023-09-10T16:00:27.958" v="183" actId="2696"/>
        <pc:sldMkLst>
          <pc:docMk/>
          <pc:sldMk cId="3083623366" sldId="260"/>
        </pc:sldMkLst>
      </pc:sldChg>
      <pc:sldChg chg="del">
        <pc:chgData name="ferhat" userId="a272199336927f4a" providerId="LiveId" clId="{F46D914D-C142-42B3-9910-6DACCEA7B3BA}" dt="2023-09-10T16:11:08.179" v="314" actId="2696"/>
        <pc:sldMkLst>
          <pc:docMk/>
          <pc:sldMk cId="452859177" sldId="262"/>
        </pc:sldMkLst>
      </pc:sldChg>
      <pc:sldChg chg="del">
        <pc:chgData name="ferhat" userId="a272199336927f4a" providerId="LiveId" clId="{F46D914D-C142-42B3-9910-6DACCEA7B3BA}" dt="2023-09-10T16:11:14.096" v="315" actId="2696"/>
        <pc:sldMkLst>
          <pc:docMk/>
          <pc:sldMk cId="1464666480" sldId="263"/>
        </pc:sldMkLst>
      </pc:sldChg>
      <pc:sldChg chg="del">
        <pc:chgData name="ferhat" userId="a272199336927f4a" providerId="LiveId" clId="{F46D914D-C142-42B3-9910-6DACCEA7B3BA}" dt="2023-09-10T16:11:24.498" v="317" actId="47"/>
        <pc:sldMkLst>
          <pc:docMk/>
          <pc:sldMk cId="545569246" sldId="264"/>
        </pc:sldMkLst>
      </pc:sldChg>
      <pc:sldChg chg="del">
        <pc:chgData name="ferhat" userId="a272199336927f4a" providerId="LiveId" clId="{F46D914D-C142-42B3-9910-6DACCEA7B3BA}" dt="2023-09-10T16:11:27.775" v="320" actId="47"/>
        <pc:sldMkLst>
          <pc:docMk/>
          <pc:sldMk cId="9691683" sldId="267"/>
        </pc:sldMkLst>
      </pc:sldChg>
      <pc:sldChg chg="del">
        <pc:chgData name="ferhat" userId="a272199336927f4a" providerId="LiveId" clId="{F46D914D-C142-42B3-9910-6DACCEA7B3BA}" dt="2023-09-10T16:11:28.249" v="321" actId="47"/>
        <pc:sldMkLst>
          <pc:docMk/>
          <pc:sldMk cId="916853615" sldId="268"/>
        </pc:sldMkLst>
      </pc:sldChg>
      <pc:sldChg chg="del">
        <pc:chgData name="ferhat" userId="a272199336927f4a" providerId="LiveId" clId="{F46D914D-C142-42B3-9910-6DACCEA7B3BA}" dt="2023-09-10T16:11:29.318" v="322" actId="47"/>
        <pc:sldMkLst>
          <pc:docMk/>
          <pc:sldMk cId="3266127139" sldId="269"/>
        </pc:sldMkLst>
      </pc:sldChg>
      <pc:sldChg chg="del">
        <pc:chgData name="ferhat" userId="a272199336927f4a" providerId="LiveId" clId="{F46D914D-C142-42B3-9910-6DACCEA7B3BA}" dt="2023-09-10T16:11:30.018" v="323" actId="47"/>
        <pc:sldMkLst>
          <pc:docMk/>
          <pc:sldMk cId="3517973280" sldId="270"/>
        </pc:sldMkLst>
      </pc:sldChg>
      <pc:sldChg chg="del">
        <pc:chgData name="ferhat" userId="a272199336927f4a" providerId="LiveId" clId="{F46D914D-C142-42B3-9910-6DACCEA7B3BA}" dt="2023-09-10T16:11:30.677" v="324" actId="47"/>
        <pc:sldMkLst>
          <pc:docMk/>
          <pc:sldMk cId="2161130591" sldId="272"/>
        </pc:sldMkLst>
      </pc:sldChg>
      <pc:sldChg chg="del">
        <pc:chgData name="ferhat" userId="a272199336927f4a" providerId="LiveId" clId="{F46D914D-C142-42B3-9910-6DACCEA7B3BA}" dt="2023-09-10T16:11:31.269" v="325" actId="47"/>
        <pc:sldMkLst>
          <pc:docMk/>
          <pc:sldMk cId="647271476" sldId="273"/>
        </pc:sldMkLst>
      </pc:sldChg>
      <pc:sldChg chg="del">
        <pc:chgData name="ferhat" userId="a272199336927f4a" providerId="LiveId" clId="{F46D914D-C142-42B3-9910-6DACCEA7B3BA}" dt="2023-09-10T16:11:31.996" v="326" actId="47"/>
        <pc:sldMkLst>
          <pc:docMk/>
          <pc:sldMk cId="1630123617" sldId="274"/>
        </pc:sldMkLst>
      </pc:sldChg>
      <pc:sldChg chg="del">
        <pc:chgData name="ferhat" userId="a272199336927f4a" providerId="LiveId" clId="{F46D914D-C142-42B3-9910-6DACCEA7B3BA}" dt="2023-09-10T16:11:33.121" v="327" actId="47"/>
        <pc:sldMkLst>
          <pc:docMk/>
          <pc:sldMk cId="3410008520" sldId="275"/>
        </pc:sldMkLst>
      </pc:sldChg>
      <pc:sldChg chg="del">
        <pc:chgData name="ferhat" userId="a272199336927f4a" providerId="LiveId" clId="{F46D914D-C142-42B3-9910-6DACCEA7B3BA}" dt="2023-09-10T16:11:34.635" v="328" actId="47"/>
        <pc:sldMkLst>
          <pc:docMk/>
          <pc:sldMk cId="3078551498" sldId="276"/>
        </pc:sldMkLst>
      </pc:sldChg>
      <pc:sldChg chg="del">
        <pc:chgData name="ferhat" userId="a272199336927f4a" providerId="LiveId" clId="{F46D914D-C142-42B3-9910-6DACCEA7B3BA}" dt="2023-09-10T16:11:45.244" v="329" actId="47"/>
        <pc:sldMkLst>
          <pc:docMk/>
          <pc:sldMk cId="1817399028" sldId="277"/>
        </pc:sldMkLst>
      </pc:sldChg>
      <pc:sldChg chg="del">
        <pc:chgData name="ferhat" userId="a272199336927f4a" providerId="LiveId" clId="{F46D914D-C142-42B3-9910-6DACCEA7B3BA}" dt="2023-09-10T16:11:26.191" v="318" actId="47"/>
        <pc:sldMkLst>
          <pc:docMk/>
          <pc:sldMk cId="1074638838" sldId="278"/>
        </pc:sldMkLst>
      </pc:sldChg>
      <pc:sldChg chg="del">
        <pc:chgData name="ferhat" userId="a272199336927f4a" providerId="LiveId" clId="{F46D914D-C142-42B3-9910-6DACCEA7B3BA}" dt="2023-09-10T16:11:27.118" v="319" actId="47"/>
        <pc:sldMkLst>
          <pc:docMk/>
          <pc:sldMk cId="2659604895" sldId="279"/>
        </pc:sldMkLst>
      </pc:sldChg>
      <pc:sldChg chg="del">
        <pc:chgData name="ferhat" userId="a272199336927f4a" providerId="LiveId" clId="{F46D914D-C142-42B3-9910-6DACCEA7B3BA}" dt="2023-09-10T15:50:49.818" v="35" actId="2696"/>
        <pc:sldMkLst>
          <pc:docMk/>
          <pc:sldMk cId="4052673754" sldId="281"/>
        </pc:sldMkLst>
      </pc:sldChg>
      <pc:sldChg chg="addSp delSp modSp del mod setBg modClrScheme chgLayout">
        <pc:chgData name="ferhat" userId="a272199336927f4a" providerId="LiveId" clId="{F46D914D-C142-42B3-9910-6DACCEA7B3BA}" dt="2023-09-10T15:54:30.077" v="48" actId="2696"/>
        <pc:sldMkLst>
          <pc:docMk/>
          <pc:sldMk cId="929753940" sldId="282"/>
        </pc:sldMkLst>
        <pc:spChg chg="add del">
          <ac:chgData name="ferhat" userId="a272199336927f4a" providerId="LiveId" clId="{F46D914D-C142-42B3-9910-6DACCEA7B3BA}" dt="2023-09-10T15:51:11.393" v="40" actId="26606"/>
          <ac:spMkLst>
            <pc:docMk/>
            <pc:sldMk cId="929753940" sldId="282"/>
            <ac:spMk id="2" creationId="{B5F2DAF2-C52C-017E-B4EC-CD6F29B1CF40}"/>
          </ac:spMkLst>
        </pc:spChg>
        <pc:spChg chg="add del">
          <ac:chgData name="ferhat" userId="a272199336927f4a" providerId="LiveId" clId="{F46D914D-C142-42B3-9910-6DACCEA7B3BA}" dt="2023-09-10T15:51:11.393" v="40" actId="26606"/>
          <ac:spMkLst>
            <pc:docMk/>
            <pc:sldMk cId="929753940" sldId="282"/>
            <ac:spMk id="4" creationId="{70E61462-DFAF-2ECA-EDDA-791FEBB026F2}"/>
          </ac:spMkLst>
        </pc:spChg>
        <pc:spChg chg="add mod">
          <ac:chgData name="ferhat" userId="a272199336927f4a" providerId="LiveId" clId="{F46D914D-C142-42B3-9910-6DACCEA7B3BA}" dt="2023-09-10T15:54:21.863" v="46" actId="478"/>
          <ac:spMkLst>
            <pc:docMk/>
            <pc:sldMk cId="929753940" sldId="282"/>
            <ac:spMk id="8" creationId="{96FE3481-C27F-DE76-32AC-FD7D32D0C905}"/>
          </ac:spMkLst>
        </pc:spChg>
        <pc:spChg chg="add del mod">
          <ac:chgData name="ferhat" userId="a272199336927f4a" providerId="LiveId" clId="{F46D914D-C142-42B3-9910-6DACCEA7B3BA}" dt="2023-09-10T15:51:09.009" v="37" actId="26606"/>
          <ac:spMkLst>
            <pc:docMk/>
            <pc:sldMk cId="929753940" sldId="282"/>
            <ac:spMk id="10" creationId="{D87C85E4-85D7-F7AD-019A-A9435ADA461E}"/>
          </ac:spMkLst>
        </pc:spChg>
        <pc:spChg chg="add del mod">
          <ac:chgData name="ferhat" userId="a272199336927f4a" providerId="LiveId" clId="{F46D914D-C142-42B3-9910-6DACCEA7B3BA}" dt="2023-09-10T15:51:09.009" v="37" actId="26606"/>
          <ac:spMkLst>
            <pc:docMk/>
            <pc:sldMk cId="929753940" sldId="282"/>
            <ac:spMk id="12" creationId="{CAE4555E-2D93-6652-495E-F4A879AA9F78}"/>
          </ac:spMkLst>
        </pc:spChg>
        <pc:spChg chg="add del mod">
          <ac:chgData name="ferhat" userId="a272199336927f4a" providerId="LiveId" clId="{F46D914D-C142-42B3-9910-6DACCEA7B3BA}" dt="2023-09-10T15:51:11.364" v="39" actId="26606"/>
          <ac:spMkLst>
            <pc:docMk/>
            <pc:sldMk cId="929753940" sldId="282"/>
            <ac:spMk id="14" creationId="{44912339-037B-72B4-B0F8-2CB9DCA3B9C9}"/>
          </ac:spMkLst>
        </pc:spChg>
        <pc:spChg chg="add mod">
          <ac:chgData name="ferhat" userId="a272199336927f4a" providerId="LiveId" clId="{F46D914D-C142-42B3-9910-6DACCEA7B3BA}" dt="2023-09-10T15:51:11.393" v="40" actId="26606"/>
          <ac:spMkLst>
            <pc:docMk/>
            <pc:sldMk cId="929753940" sldId="282"/>
            <ac:spMk id="17" creationId="{56E5093A-0D8D-30BA-089C-23D6D6B9B338}"/>
          </ac:spMkLst>
        </pc:spChg>
        <pc:spChg chg="add del mod">
          <ac:chgData name="ferhat" userId="a272199336927f4a" providerId="LiveId" clId="{F46D914D-C142-42B3-9910-6DACCEA7B3BA}" dt="2023-09-10T15:53:52.434" v="41" actId="931"/>
          <ac:spMkLst>
            <pc:docMk/>
            <pc:sldMk cId="929753940" sldId="282"/>
            <ac:spMk id="18" creationId="{2A1F8BEF-115E-A783-9F81-2A8535BA7A55}"/>
          </ac:spMkLst>
        </pc:spChg>
        <pc:graphicFrameChg chg="add del">
          <ac:chgData name="ferhat" userId="a272199336927f4a" providerId="LiveId" clId="{F46D914D-C142-42B3-9910-6DACCEA7B3BA}" dt="2023-09-10T15:51:09.009" v="37" actId="26606"/>
          <ac:graphicFrameMkLst>
            <pc:docMk/>
            <pc:sldMk cId="929753940" sldId="282"/>
            <ac:graphicFrameMk id="6" creationId="{D02F207F-1D9E-DD67-EDC3-BC3B346F5F0D}"/>
          </ac:graphicFrameMkLst>
        </pc:graphicFrameChg>
        <pc:graphicFrameChg chg="add del">
          <ac:chgData name="ferhat" userId="a272199336927f4a" providerId="LiveId" clId="{F46D914D-C142-42B3-9910-6DACCEA7B3BA}" dt="2023-09-10T15:51:11.364" v="39" actId="26606"/>
          <ac:graphicFrameMkLst>
            <pc:docMk/>
            <pc:sldMk cId="929753940" sldId="282"/>
            <ac:graphicFrameMk id="15" creationId="{CFA7A743-CAEB-439A-91FD-A01EC63465CF}"/>
          </ac:graphicFrameMkLst>
        </pc:graphicFrameChg>
        <pc:graphicFrameChg chg="add">
          <ac:chgData name="ferhat" userId="a272199336927f4a" providerId="LiveId" clId="{F46D914D-C142-42B3-9910-6DACCEA7B3BA}" dt="2023-09-10T15:51:11.393" v="40" actId="26606"/>
          <ac:graphicFrameMkLst>
            <pc:docMk/>
            <pc:sldMk cId="929753940" sldId="282"/>
            <ac:graphicFrameMk id="19" creationId="{ED720BD0-59A6-0A1E-6873-3D34E6597D99}"/>
          </ac:graphicFrameMkLst>
        </pc:graphicFrameChg>
        <pc:picChg chg="add del mod ord">
          <ac:chgData name="ferhat" userId="a272199336927f4a" providerId="LiveId" clId="{F46D914D-C142-42B3-9910-6DACCEA7B3BA}" dt="2023-09-10T15:54:21.863" v="46" actId="478"/>
          <ac:picMkLst>
            <pc:docMk/>
            <pc:sldMk cId="929753940" sldId="282"/>
            <ac:picMk id="5" creationId="{69684335-40FE-8A26-09F1-4BC027684596}"/>
          </ac:picMkLst>
        </pc:picChg>
      </pc:sldChg>
      <pc:sldChg chg="addSp delSp modSp new mod ord modClrScheme chgLayout">
        <pc:chgData name="ferhat" userId="a272199336927f4a" providerId="LiveId" clId="{F46D914D-C142-42B3-9910-6DACCEA7B3BA}" dt="2023-09-10T16:14:58.674" v="367" actId="14100"/>
        <pc:sldMkLst>
          <pc:docMk/>
          <pc:sldMk cId="156686567" sldId="283"/>
        </pc:sldMkLst>
        <pc:spChg chg="add del">
          <ac:chgData name="ferhat" userId="a272199336927f4a" providerId="LiveId" clId="{F46D914D-C142-42B3-9910-6DACCEA7B3BA}" dt="2023-09-10T15:45:13.043" v="5" actId="26606"/>
          <ac:spMkLst>
            <pc:docMk/>
            <pc:sldMk cId="156686567" sldId="283"/>
            <ac:spMk id="2" creationId="{1179F8A5-2059-6B3E-FA2D-C08413DC56B5}"/>
          </ac:spMkLst>
        </pc:spChg>
        <pc:spChg chg="add del mod">
          <ac:chgData name="ferhat" userId="a272199336927f4a" providerId="LiveId" clId="{F46D914D-C142-42B3-9910-6DACCEA7B3BA}" dt="2023-09-10T15:45:13.043" v="5" actId="26606"/>
          <ac:spMkLst>
            <pc:docMk/>
            <pc:sldMk cId="156686567" sldId="283"/>
            <ac:spMk id="9" creationId="{5C7D24C2-3009-A7E0-7BB9-823A0EACD8E2}"/>
          </ac:spMkLst>
        </pc:spChg>
        <pc:picChg chg="add mod">
          <ac:chgData name="ferhat" userId="a272199336927f4a" providerId="LiveId" clId="{F46D914D-C142-42B3-9910-6DACCEA7B3BA}" dt="2023-09-10T16:14:58.674" v="367" actId="14100"/>
          <ac:picMkLst>
            <pc:docMk/>
            <pc:sldMk cId="156686567" sldId="283"/>
            <ac:picMk id="4" creationId="{B6110646-AF84-E3F7-648C-C55DDF0AC77C}"/>
          </ac:picMkLst>
        </pc:picChg>
      </pc:sldChg>
      <pc:sldChg chg="addSp modSp new mod ord modClrScheme chgLayout">
        <pc:chgData name="ferhat" userId="a272199336927f4a" providerId="LiveId" clId="{F46D914D-C142-42B3-9910-6DACCEA7B3BA}" dt="2023-09-10T15:55:45.854" v="84" actId="207"/>
        <pc:sldMkLst>
          <pc:docMk/>
          <pc:sldMk cId="853713836" sldId="284"/>
        </pc:sldMkLst>
        <pc:spChg chg="add mod">
          <ac:chgData name="ferhat" userId="a272199336927f4a" providerId="LiveId" clId="{F46D914D-C142-42B3-9910-6DACCEA7B3BA}" dt="2023-09-10T15:55:45.854" v="84" actId="207"/>
          <ac:spMkLst>
            <pc:docMk/>
            <pc:sldMk cId="853713836" sldId="284"/>
            <ac:spMk id="2" creationId="{758A1394-5A82-BFA8-F85B-155EC3AB6362}"/>
          </ac:spMkLst>
        </pc:spChg>
        <pc:spChg chg="add mod">
          <ac:chgData name="ferhat" userId="a272199336927f4a" providerId="LiveId" clId="{F46D914D-C142-42B3-9910-6DACCEA7B3BA}" dt="2023-09-10T15:49:54.797" v="33" actId="20577"/>
          <ac:spMkLst>
            <pc:docMk/>
            <pc:sldMk cId="853713836" sldId="284"/>
            <ac:spMk id="3" creationId="{C0AB84CE-17FA-B28D-0CFD-98FD7CC8394A}"/>
          </ac:spMkLst>
        </pc:spChg>
      </pc:sldChg>
      <pc:sldChg chg="modSp new mod">
        <pc:chgData name="ferhat" userId="a272199336927f4a" providerId="LiveId" clId="{F46D914D-C142-42B3-9910-6DACCEA7B3BA}" dt="2023-09-10T15:59:50.483" v="182" actId="20577"/>
        <pc:sldMkLst>
          <pc:docMk/>
          <pc:sldMk cId="2970112515" sldId="285"/>
        </pc:sldMkLst>
        <pc:spChg chg="mod">
          <ac:chgData name="ferhat" userId="a272199336927f4a" providerId="LiveId" clId="{F46D914D-C142-42B3-9910-6DACCEA7B3BA}" dt="2023-09-10T15:55:41.807" v="83" actId="207"/>
          <ac:spMkLst>
            <pc:docMk/>
            <pc:sldMk cId="2970112515" sldId="285"/>
            <ac:spMk id="2" creationId="{3491574E-208F-0870-631B-36EE470F73FB}"/>
          </ac:spMkLst>
        </pc:spChg>
        <pc:spChg chg="mod">
          <ac:chgData name="ferhat" userId="a272199336927f4a" providerId="LiveId" clId="{F46D914D-C142-42B3-9910-6DACCEA7B3BA}" dt="2023-09-10T15:59:50.483" v="182" actId="20577"/>
          <ac:spMkLst>
            <pc:docMk/>
            <pc:sldMk cId="2970112515" sldId="285"/>
            <ac:spMk id="3" creationId="{DB8C0634-5413-C58F-A41B-29A42E178800}"/>
          </ac:spMkLst>
        </pc:spChg>
        <pc:spChg chg="mod">
          <ac:chgData name="ferhat" userId="a272199336927f4a" providerId="LiveId" clId="{F46D914D-C142-42B3-9910-6DACCEA7B3BA}" dt="2023-09-10T15:59:50.483" v="182" actId="20577"/>
          <ac:spMkLst>
            <pc:docMk/>
            <pc:sldMk cId="2970112515" sldId="285"/>
            <ac:spMk id="4" creationId="{AE5F4399-A75E-B1DA-3063-2033E2C2078D}"/>
          </ac:spMkLst>
        </pc:spChg>
      </pc:sldChg>
      <pc:sldChg chg="addSp delSp modSp new mod modClrScheme chgLayout">
        <pc:chgData name="ferhat" userId="a272199336927f4a" providerId="LiveId" clId="{F46D914D-C142-42B3-9910-6DACCEA7B3BA}" dt="2023-09-10T16:10:13.879" v="313" actId="255"/>
        <pc:sldMkLst>
          <pc:docMk/>
          <pc:sldMk cId="3288749995" sldId="286"/>
        </pc:sldMkLst>
        <pc:spChg chg="del">
          <ac:chgData name="ferhat" userId="a272199336927f4a" providerId="LiveId" clId="{F46D914D-C142-42B3-9910-6DACCEA7B3BA}" dt="2023-09-10T16:07:16.051" v="205" actId="700"/>
          <ac:spMkLst>
            <pc:docMk/>
            <pc:sldMk cId="3288749995" sldId="286"/>
            <ac:spMk id="2" creationId="{33B4B711-194D-D087-5AD9-A7281F6DD42E}"/>
          </ac:spMkLst>
        </pc:spChg>
        <pc:spChg chg="del">
          <ac:chgData name="ferhat" userId="a272199336927f4a" providerId="LiveId" clId="{F46D914D-C142-42B3-9910-6DACCEA7B3BA}" dt="2023-09-10T16:07:16.051" v="205" actId="700"/>
          <ac:spMkLst>
            <pc:docMk/>
            <pc:sldMk cId="3288749995" sldId="286"/>
            <ac:spMk id="3" creationId="{0DA69394-274F-B7BF-E37F-22B0D284AA69}"/>
          </ac:spMkLst>
        </pc:spChg>
        <pc:spChg chg="del">
          <ac:chgData name="ferhat" userId="a272199336927f4a" providerId="LiveId" clId="{F46D914D-C142-42B3-9910-6DACCEA7B3BA}" dt="2023-09-10T16:07:16.051" v="205" actId="700"/>
          <ac:spMkLst>
            <pc:docMk/>
            <pc:sldMk cId="3288749995" sldId="286"/>
            <ac:spMk id="4" creationId="{1A945607-928D-F89E-28C8-A8E3427D4AF4}"/>
          </ac:spMkLst>
        </pc:spChg>
        <pc:spChg chg="add del mod">
          <ac:chgData name="ferhat" userId="a272199336927f4a" providerId="LiveId" clId="{F46D914D-C142-42B3-9910-6DACCEA7B3BA}" dt="2023-09-10T16:07:41.741" v="208" actId="26606"/>
          <ac:spMkLst>
            <pc:docMk/>
            <pc:sldMk cId="3288749995" sldId="286"/>
            <ac:spMk id="1031" creationId="{835834C5-05A9-BA66-10FE-1E2B43408385}"/>
          </ac:spMkLst>
        </pc:spChg>
        <pc:spChg chg="add del mod">
          <ac:chgData name="ferhat" userId="a272199336927f4a" providerId="LiveId" clId="{F46D914D-C142-42B3-9910-6DACCEA7B3BA}" dt="2023-09-10T16:07:41.741" v="208" actId="26606"/>
          <ac:spMkLst>
            <pc:docMk/>
            <pc:sldMk cId="3288749995" sldId="286"/>
            <ac:spMk id="1033" creationId="{AB23445A-F7D9-B38C-2050-70FC3CCD3E6A}"/>
          </ac:spMkLst>
        </pc:spChg>
        <pc:spChg chg="add del mod">
          <ac:chgData name="ferhat" userId="a272199336927f4a" providerId="LiveId" clId="{F46D914D-C142-42B3-9910-6DACCEA7B3BA}" dt="2023-09-10T16:07:43.430" v="210" actId="26606"/>
          <ac:spMkLst>
            <pc:docMk/>
            <pc:sldMk cId="3288749995" sldId="286"/>
            <ac:spMk id="1035" creationId="{C0A808B2-AE7A-DE07-DDBE-6D8E1F41C1B2}"/>
          </ac:spMkLst>
        </pc:spChg>
        <pc:spChg chg="add del mod">
          <ac:chgData name="ferhat" userId="a272199336927f4a" providerId="LiveId" clId="{F46D914D-C142-42B3-9910-6DACCEA7B3BA}" dt="2023-09-10T16:07:43.430" v="210" actId="26606"/>
          <ac:spMkLst>
            <pc:docMk/>
            <pc:sldMk cId="3288749995" sldId="286"/>
            <ac:spMk id="1036" creationId="{A5AF2E54-24BE-DD35-7E7B-F9891398DBEF}"/>
          </ac:spMkLst>
        </pc:spChg>
        <pc:spChg chg="add del mod">
          <ac:chgData name="ferhat" userId="a272199336927f4a" providerId="LiveId" clId="{F46D914D-C142-42B3-9910-6DACCEA7B3BA}" dt="2023-09-10T16:07:49.785" v="212" actId="26606"/>
          <ac:spMkLst>
            <pc:docMk/>
            <pc:sldMk cId="3288749995" sldId="286"/>
            <ac:spMk id="1038" creationId="{835834C5-05A9-BA66-10FE-1E2B43408385}"/>
          </ac:spMkLst>
        </pc:spChg>
        <pc:spChg chg="add del mod">
          <ac:chgData name="ferhat" userId="a272199336927f4a" providerId="LiveId" clId="{F46D914D-C142-42B3-9910-6DACCEA7B3BA}" dt="2023-09-10T16:07:49.785" v="212" actId="26606"/>
          <ac:spMkLst>
            <pc:docMk/>
            <pc:sldMk cId="3288749995" sldId="286"/>
            <ac:spMk id="1039" creationId="{AB23445A-F7D9-B38C-2050-70FC3CCD3E6A}"/>
          </ac:spMkLst>
        </pc:spChg>
        <pc:spChg chg="add mod">
          <ac:chgData name="ferhat" userId="a272199336927f4a" providerId="LiveId" clId="{F46D914D-C142-42B3-9910-6DACCEA7B3BA}" dt="2023-09-10T16:10:13.879" v="313" actId="255"/>
          <ac:spMkLst>
            <pc:docMk/>
            <pc:sldMk cId="3288749995" sldId="286"/>
            <ac:spMk id="1041" creationId="{5E4DB110-AD9D-CBA0-63C1-8920C9673DEE}"/>
          </ac:spMkLst>
        </pc:spChg>
        <pc:picChg chg="add mod">
          <ac:chgData name="ferhat" userId="a272199336927f4a" providerId="LiveId" clId="{F46D914D-C142-42B3-9910-6DACCEA7B3BA}" dt="2023-09-10T16:09:47.075" v="308" actId="1076"/>
          <ac:picMkLst>
            <pc:docMk/>
            <pc:sldMk cId="3288749995" sldId="286"/>
            <ac:picMk id="1026" creationId="{CBB932E0-BA3D-DCCA-924F-0F0D29836DC0}"/>
          </ac:picMkLst>
        </pc:picChg>
      </pc:sldChg>
      <pc:sldChg chg="addSp delSp modSp new del mod ord modClrScheme chgLayout">
        <pc:chgData name="ferhat" userId="a272199336927f4a" providerId="LiveId" clId="{F46D914D-C142-42B3-9910-6DACCEA7B3BA}" dt="2023-09-10T16:14:48.031" v="366" actId="2696"/>
        <pc:sldMkLst>
          <pc:docMk/>
          <pc:sldMk cId="2853685188" sldId="287"/>
        </pc:sldMkLst>
        <pc:spChg chg="del">
          <ac:chgData name="ferhat" userId="a272199336927f4a" providerId="LiveId" clId="{F46D914D-C142-42B3-9910-6DACCEA7B3BA}" dt="2023-09-10T16:12:04.828" v="336" actId="700"/>
          <ac:spMkLst>
            <pc:docMk/>
            <pc:sldMk cId="2853685188" sldId="287"/>
            <ac:spMk id="2" creationId="{EEA1B316-ED7A-67F9-97CA-2318DF3D7865}"/>
          </ac:spMkLst>
        </pc:spChg>
        <pc:spChg chg="del">
          <ac:chgData name="ferhat" userId="a272199336927f4a" providerId="LiveId" clId="{F46D914D-C142-42B3-9910-6DACCEA7B3BA}" dt="2023-09-10T16:12:04.828" v="336" actId="700"/>
          <ac:spMkLst>
            <pc:docMk/>
            <pc:sldMk cId="2853685188" sldId="287"/>
            <ac:spMk id="3" creationId="{9B44938E-441E-2129-113C-057B5D10CE3F}"/>
          </ac:spMkLst>
        </pc:spChg>
        <pc:picChg chg="add mod">
          <ac:chgData name="ferhat" userId="a272199336927f4a" providerId="LiveId" clId="{F46D914D-C142-42B3-9910-6DACCEA7B3BA}" dt="2023-09-10T16:14:43.314" v="365" actId="1362"/>
          <ac:picMkLst>
            <pc:docMk/>
            <pc:sldMk cId="2853685188" sldId="287"/>
            <ac:picMk id="5" creationId="{78054205-005E-8715-8A35-5F9AC9DBE2DD}"/>
          </ac:picMkLst>
        </pc:picChg>
      </pc:sldChg>
      <pc:sldChg chg="addSp delSp modSp new mod modClrScheme chgLayout">
        <pc:chgData name="ferhat" userId="a272199336927f4a" providerId="LiveId" clId="{F46D914D-C142-42B3-9910-6DACCEA7B3BA}" dt="2023-09-10T16:14:31.400" v="360" actId="931"/>
        <pc:sldMkLst>
          <pc:docMk/>
          <pc:sldMk cId="937631798" sldId="288"/>
        </pc:sldMkLst>
        <pc:spChg chg="del">
          <ac:chgData name="ferhat" userId="a272199336927f4a" providerId="LiveId" clId="{F46D914D-C142-42B3-9910-6DACCEA7B3BA}" dt="2023-09-10T16:12:07.248" v="337" actId="700"/>
          <ac:spMkLst>
            <pc:docMk/>
            <pc:sldMk cId="937631798" sldId="288"/>
            <ac:spMk id="2" creationId="{8AB568D1-F302-88C0-5C41-1242C1BA6099}"/>
          </ac:spMkLst>
        </pc:spChg>
        <pc:spChg chg="del">
          <ac:chgData name="ferhat" userId="a272199336927f4a" providerId="LiveId" clId="{F46D914D-C142-42B3-9910-6DACCEA7B3BA}" dt="2023-09-10T16:12:07.248" v="337" actId="700"/>
          <ac:spMkLst>
            <pc:docMk/>
            <pc:sldMk cId="937631798" sldId="288"/>
            <ac:spMk id="3" creationId="{DCD1C67F-53C0-E8F7-E4F4-44884473B0D2}"/>
          </ac:spMkLst>
        </pc:spChg>
        <pc:spChg chg="add del mod">
          <ac:chgData name="ferhat" userId="a272199336927f4a" providerId="LiveId" clId="{F46D914D-C142-42B3-9910-6DACCEA7B3BA}" dt="2023-09-10T16:14:30.906" v="359" actId="26606"/>
          <ac:spMkLst>
            <pc:docMk/>
            <pc:sldMk cId="937631798" sldId="288"/>
            <ac:spMk id="12" creationId="{A70FD409-1887-DF45-230C-91136ED007FC}"/>
          </ac:spMkLst>
        </pc:spChg>
        <pc:picChg chg="add del mod">
          <ac:chgData name="ferhat" userId="a272199336927f4a" providerId="LiveId" clId="{F46D914D-C142-42B3-9910-6DACCEA7B3BA}" dt="2023-09-10T16:13:39.670" v="347" actId="931"/>
          <ac:picMkLst>
            <pc:docMk/>
            <pc:sldMk cId="937631798" sldId="288"/>
            <ac:picMk id="5" creationId="{62E6E589-1322-BDBC-87F1-52243D405749}"/>
          </ac:picMkLst>
        </pc:picChg>
        <pc:picChg chg="add del mod">
          <ac:chgData name="ferhat" userId="a272199336927f4a" providerId="LiveId" clId="{F46D914D-C142-42B3-9910-6DACCEA7B3BA}" dt="2023-09-10T16:14:31.400" v="360" actId="931"/>
          <ac:picMkLst>
            <pc:docMk/>
            <pc:sldMk cId="937631798" sldId="288"/>
            <ac:picMk id="7" creationId="{A19F9FC5-6C20-F8E1-C730-3B7E2812A1F1}"/>
          </ac:picMkLst>
        </pc:picChg>
        <pc:picChg chg="add del mod">
          <ac:chgData name="ferhat" userId="a272199336927f4a" providerId="LiveId" clId="{F46D914D-C142-42B3-9910-6DACCEA7B3BA}" dt="2023-09-10T16:14:29.391" v="356" actId="931"/>
          <ac:picMkLst>
            <pc:docMk/>
            <pc:sldMk cId="937631798" sldId="288"/>
            <ac:picMk id="9" creationId="{6B4F5D12-0632-F8DD-AC29-5F53F70129A3}"/>
          </ac:picMkLst>
        </pc:picChg>
      </pc:sldChg>
      <pc:sldChg chg="addSp delSp modSp new mod ord modClrScheme chgLayout">
        <pc:chgData name="ferhat" userId="a272199336927f4a" providerId="LiveId" clId="{F46D914D-C142-42B3-9910-6DACCEA7B3BA}" dt="2023-09-10T16:18:11.041" v="428"/>
        <pc:sldMkLst>
          <pc:docMk/>
          <pc:sldMk cId="50261521" sldId="289"/>
        </pc:sldMkLst>
        <pc:spChg chg="del">
          <ac:chgData name="ferhat" userId="a272199336927f4a" providerId="LiveId" clId="{F46D914D-C142-42B3-9910-6DACCEA7B3BA}" dt="2023-09-10T16:11:57.304" v="334" actId="700"/>
          <ac:spMkLst>
            <pc:docMk/>
            <pc:sldMk cId="50261521" sldId="289"/>
            <ac:spMk id="2" creationId="{B57D06E4-D72E-A02D-6D96-69FD7C310D9A}"/>
          </ac:spMkLst>
        </pc:spChg>
        <pc:spChg chg="del">
          <ac:chgData name="ferhat" userId="a272199336927f4a" providerId="LiveId" clId="{F46D914D-C142-42B3-9910-6DACCEA7B3BA}" dt="2023-09-10T16:11:57.304" v="334" actId="700"/>
          <ac:spMkLst>
            <pc:docMk/>
            <pc:sldMk cId="50261521" sldId="289"/>
            <ac:spMk id="3" creationId="{74F96890-7F2F-CAEF-4271-CE056B752EA9}"/>
          </ac:spMkLst>
        </pc:spChg>
        <pc:spChg chg="del">
          <ac:chgData name="ferhat" userId="a272199336927f4a" providerId="LiveId" clId="{F46D914D-C142-42B3-9910-6DACCEA7B3BA}" dt="2023-09-10T16:11:57.304" v="334" actId="700"/>
          <ac:spMkLst>
            <pc:docMk/>
            <pc:sldMk cId="50261521" sldId="289"/>
            <ac:spMk id="4" creationId="{F0E380B9-8AF8-E971-3114-8E48EBCB83DE}"/>
          </ac:spMkLst>
        </pc:spChg>
        <pc:spChg chg="add mod">
          <ac:chgData name="ferhat" userId="a272199336927f4a" providerId="LiveId" clId="{F46D914D-C142-42B3-9910-6DACCEA7B3BA}" dt="2023-09-10T16:18:06.304" v="426" actId="1076"/>
          <ac:spMkLst>
            <pc:docMk/>
            <pc:sldMk cId="50261521" sldId="289"/>
            <ac:spMk id="2055" creationId="{AADE29D5-6223-D584-2286-6D4029E04B4E}"/>
          </ac:spMkLst>
        </pc:spChg>
        <pc:picChg chg="add mod">
          <ac:chgData name="ferhat" userId="a272199336927f4a" providerId="LiveId" clId="{F46D914D-C142-42B3-9910-6DACCEA7B3BA}" dt="2023-09-10T16:16:39.638" v="375" actId="167"/>
          <ac:picMkLst>
            <pc:docMk/>
            <pc:sldMk cId="50261521" sldId="289"/>
            <ac:picMk id="2050" creationId="{83C37583-BA20-B69B-0981-3E7A3F00EDA3}"/>
          </ac:picMkLst>
        </pc:picChg>
      </pc:sldChg>
      <pc:sldChg chg="addSp delSp modSp new add del mod modClrScheme chgLayout">
        <pc:chgData name="ferhat" userId="a272199336927f4a" providerId="LiveId" clId="{F46D914D-C142-42B3-9910-6DACCEA7B3BA}" dt="2023-09-10T16:19:20.809" v="435" actId="2696"/>
        <pc:sldMkLst>
          <pc:docMk/>
          <pc:sldMk cId="592414156" sldId="290"/>
        </pc:sldMkLst>
        <pc:spChg chg="del">
          <ac:chgData name="ferhat" userId="a272199336927f4a" providerId="LiveId" clId="{F46D914D-C142-42B3-9910-6DACCEA7B3BA}" dt="2023-09-10T16:12:00.213" v="335" actId="700"/>
          <ac:spMkLst>
            <pc:docMk/>
            <pc:sldMk cId="592414156" sldId="290"/>
            <ac:spMk id="2" creationId="{4C02C14B-BD6B-CB1B-70ED-5DB21396FE53}"/>
          </ac:spMkLst>
        </pc:spChg>
        <pc:spChg chg="del">
          <ac:chgData name="ferhat" userId="a272199336927f4a" providerId="LiveId" clId="{F46D914D-C142-42B3-9910-6DACCEA7B3BA}" dt="2023-09-10T16:12:00.213" v="335" actId="700"/>
          <ac:spMkLst>
            <pc:docMk/>
            <pc:sldMk cId="592414156" sldId="290"/>
            <ac:spMk id="3" creationId="{38C09658-6BD2-C793-A2FD-6DE5232E9311}"/>
          </ac:spMkLst>
        </pc:spChg>
        <pc:spChg chg="del">
          <ac:chgData name="ferhat" userId="a272199336927f4a" providerId="LiveId" clId="{F46D914D-C142-42B3-9910-6DACCEA7B3BA}" dt="2023-09-10T16:12:00.213" v="335" actId="700"/>
          <ac:spMkLst>
            <pc:docMk/>
            <pc:sldMk cId="592414156" sldId="290"/>
            <ac:spMk id="4" creationId="{9FA3A1F3-DF28-B22E-2F25-E407E178AE4F}"/>
          </ac:spMkLst>
        </pc:spChg>
        <pc:picChg chg="add mod">
          <ac:chgData name="ferhat" userId="a272199336927f4a" providerId="LiveId" clId="{F46D914D-C142-42B3-9910-6DACCEA7B3BA}" dt="2023-09-10T16:19:10.911" v="433"/>
          <ac:picMkLst>
            <pc:docMk/>
            <pc:sldMk cId="592414156" sldId="290"/>
            <ac:picMk id="6" creationId="{A047B96D-47CD-6DEA-9DEC-D2F457F15498}"/>
          </ac:picMkLst>
        </pc:picChg>
      </pc:sldChg>
      <pc:sldChg chg="addSp delSp modSp new mod modClrScheme chgLayout">
        <pc:chgData name="ferhat" userId="a272199336927f4a" providerId="LiveId" clId="{F46D914D-C142-42B3-9910-6DACCEA7B3BA}" dt="2023-09-10T16:26:32.588" v="541" actId="1076"/>
        <pc:sldMkLst>
          <pc:docMk/>
          <pc:sldMk cId="2598870612" sldId="291"/>
        </pc:sldMkLst>
        <pc:spChg chg="add del mod">
          <ac:chgData name="ferhat" userId="a272199336927f4a" providerId="LiveId" clId="{F46D914D-C142-42B3-9910-6DACCEA7B3BA}" dt="2023-09-10T16:21:43.620" v="461" actId="26606"/>
          <ac:spMkLst>
            <pc:docMk/>
            <pc:sldMk cId="2598870612" sldId="291"/>
            <ac:spMk id="8" creationId="{0F45E178-B1A2-3540-519A-201C59652E2A}"/>
          </ac:spMkLst>
        </pc:spChg>
        <pc:spChg chg="add del mod">
          <ac:chgData name="ferhat" userId="a272199336927f4a" providerId="LiveId" clId="{F46D914D-C142-42B3-9910-6DACCEA7B3BA}" dt="2023-09-10T16:23:02.414" v="474" actId="26606"/>
          <ac:spMkLst>
            <pc:docMk/>
            <pc:sldMk cId="2598870612" sldId="291"/>
            <ac:spMk id="9" creationId="{5B0A8B85-DF3E-C223-80CC-0488C2007550}"/>
          </ac:spMkLst>
        </pc:spChg>
        <pc:spChg chg="add del mod">
          <ac:chgData name="ferhat" userId="a272199336927f4a" providerId="LiveId" clId="{F46D914D-C142-42B3-9910-6DACCEA7B3BA}" dt="2023-09-10T16:20:28.067" v="453" actId="26606"/>
          <ac:spMkLst>
            <pc:docMk/>
            <pc:sldMk cId="2598870612" sldId="291"/>
            <ac:spMk id="3079" creationId="{6A8C3FC6-CB96-CAFC-8A7A-75ECA3F541CE}"/>
          </ac:spMkLst>
        </pc:spChg>
        <pc:spChg chg="add mod">
          <ac:chgData name="ferhat" userId="a272199336927f4a" providerId="LiveId" clId="{F46D914D-C142-42B3-9910-6DACCEA7B3BA}" dt="2023-09-10T16:26:32.588" v="541" actId="1076"/>
          <ac:spMkLst>
            <pc:docMk/>
            <pc:sldMk cId="2598870612" sldId="291"/>
            <ac:spMk id="3080" creationId="{46127450-A53C-C9D1-3B87-EB5B03339511}"/>
          </ac:spMkLst>
        </pc:spChg>
        <pc:spChg chg="add del mod">
          <ac:chgData name="ferhat" userId="a272199336927f4a" providerId="LiveId" clId="{F46D914D-C142-42B3-9910-6DACCEA7B3BA}" dt="2023-09-10T16:23:34.030" v="484" actId="26606"/>
          <ac:spMkLst>
            <pc:docMk/>
            <pc:sldMk cId="2598870612" sldId="291"/>
            <ac:spMk id="3081" creationId="{EC07E23D-3E3B-CD68-9681-01337FB6D716}"/>
          </ac:spMkLst>
        </pc:spChg>
        <pc:spChg chg="add del mod">
          <ac:chgData name="ferhat" userId="a272199336927f4a" providerId="LiveId" clId="{F46D914D-C142-42B3-9910-6DACCEA7B3BA}" dt="2023-09-10T16:24:29.937" v="495" actId="26606"/>
          <ac:spMkLst>
            <pc:docMk/>
            <pc:sldMk cId="2598870612" sldId="291"/>
            <ac:spMk id="3083" creationId="{4A111695-EECB-88AB-3DC0-8F3743765DF8}"/>
          </ac:spMkLst>
        </pc:spChg>
        <pc:spChg chg="add del mod">
          <ac:chgData name="ferhat" userId="a272199336927f4a" providerId="LiveId" clId="{F46D914D-C142-42B3-9910-6DACCEA7B3BA}" dt="2023-09-10T16:20:23.882" v="448" actId="26606"/>
          <ac:spMkLst>
            <pc:docMk/>
            <pc:sldMk cId="2598870612" sldId="291"/>
            <ac:spMk id="3084" creationId="{3F8F4690-FAD2-6F06-627F-5B89416D7885}"/>
          </ac:spMkLst>
        </pc:spChg>
        <pc:spChg chg="add del mod">
          <ac:chgData name="ferhat" userId="a272199336927f4a" providerId="LiveId" clId="{F46D914D-C142-42B3-9910-6DACCEA7B3BA}" dt="2023-09-10T16:20:23.882" v="448" actId="26606"/>
          <ac:spMkLst>
            <pc:docMk/>
            <pc:sldMk cId="2598870612" sldId="291"/>
            <ac:spMk id="3086" creationId="{669DECF7-1A6A-4258-5611-643BE5779B6E}"/>
          </ac:spMkLst>
        </pc:spChg>
        <pc:picChg chg="add del mod">
          <ac:chgData name="ferhat" userId="a272199336927f4a" providerId="LiveId" clId="{F46D914D-C142-42B3-9910-6DACCEA7B3BA}" dt="2023-09-10T16:21:45.072" v="466" actId="931"/>
          <ac:picMkLst>
            <pc:docMk/>
            <pc:sldMk cId="2598870612" sldId="291"/>
            <ac:picMk id="3" creationId="{703A8769-BC43-229C-BE16-C753B0166F40}"/>
          </ac:picMkLst>
        </pc:picChg>
        <pc:picChg chg="add del mod">
          <ac:chgData name="ferhat" userId="a272199336927f4a" providerId="LiveId" clId="{F46D914D-C142-42B3-9910-6DACCEA7B3BA}" dt="2023-09-10T16:23:02.857" v="475"/>
          <ac:picMkLst>
            <pc:docMk/>
            <pc:sldMk cId="2598870612" sldId="291"/>
            <ac:picMk id="4" creationId="{833EAF22-8ECB-B1A0-B91B-32A68E2B8A1D}"/>
          </ac:picMkLst>
        </pc:picChg>
        <pc:picChg chg="add del mod">
          <ac:chgData name="ferhat" userId="a272199336927f4a" providerId="LiveId" clId="{F46D914D-C142-42B3-9910-6DACCEA7B3BA}" dt="2023-09-10T16:20:28.874" v="454"/>
          <ac:picMkLst>
            <pc:docMk/>
            <pc:sldMk cId="2598870612" sldId="291"/>
            <ac:picMk id="3074" creationId="{50368681-78C6-A295-C96C-4A40EF8825C6}"/>
          </ac:picMkLst>
        </pc:picChg>
        <pc:picChg chg="add del mod">
          <ac:chgData name="ferhat" userId="a272199336927f4a" providerId="LiveId" clId="{F46D914D-C142-42B3-9910-6DACCEA7B3BA}" dt="2023-09-10T16:24:12.241" v="489" actId="478"/>
          <ac:picMkLst>
            <pc:docMk/>
            <pc:sldMk cId="2598870612" sldId="291"/>
            <ac:picMk id="3076" creationId="{F8CDCD41-5A40-1282-AE76-203A29044C78}"/>
          </ac:picMkLst>
        </pc:picChg>
        <pc:picChg chg="add mod">
          <ac:chgData name="ferhat" userId="a272199336927f4a" providerId="LiveId" clId="{F46D914D-C142-42B3-9910-6DACCEA7B3BA}" dt="2023-09-10T16:26:26.872" v="540" actId="1076"/>
          <ac:picMkLst>
            <pc:docMk/>
            <pc:sldMk cId="2598870612" sldId="291"/>
            <ac:picMk id="3078" creationId="{D75EE46E-64CB-2E11-9179-B19914BE72C5}"/>
          </ac:picMkLst>
        </pc:picChg>
      </pc:sldChg>
    </pc:docChg>
  </pc:docChgLst>
  <pc:docChgLst>
    <pc:chgData name="ferhat unal" userId="a272199336927f4a" providerId="Windows Live" clId="Web-{EF7BF912-F8F7-4FAA-8ED8-CEDCAAB97EA5}"/>
    <pc:docChg chg="addSld delSld modSld">
      <pc:chgData name="ferhat unal" userId="a272199336927f4a" providerId="Windows Live" clId="Web-{EF7BF912-F8F7-4FAA-8ED8-CEDCAAB97EA5}" dt="2023-09-10T14:33:05.257" v="40"/>
      <pc:docMkLst>
        <pc:docMk/>
      </pc:docMkLst>
      <pc:sldChg chg="modSp">
        <pc:chgData name="ferhat unal" userId="a272199336927f4a" providerId="Windows Live" clId="Web-{EF7BF912-F8F7-4FAA-8ED8-CEDCAAB97EA5}" dt="2023-09-10T13:29:54.831" v="10" actId="1076"/>
        <pc:sldMkLst>
          <pc:docMk/>
          <pc:sldMk cId="3237914124" sldId="256"/>
        </pc:sldMkLst>
        <pc:inkChg chg="mod">
          <ac:chgData name="ferhat unal" userId="a272199336927f4a" providerId="Windows Live" clId="Web-{EF7BF912-F8F7-4FAA-8ED8-CEDCAAB97EA5}" dt="2023-09-10T13:29:47.284" v="7" actId="1076"/>
          <ac:inkMkLst>
            <pc:docMk/>
            <pc:sldMk cId="3237914124" sldId="256"/>
            <ac:inkMk id="6" creationId="{BB9E41AB-16C2-481D-B8C5-779DDB04601D}"/>
          </ac:inkMkLst>
        </pc:inkChg>
        <pc:inkChg chg="mod">
          <ac:chgData name="ferhat unal" userId="a272199336927f4a" providerId="Windows Live" clId="Web-{EF7BF912-F8F7-4FAA-8ED8-CEDCAAB97EA5}" dt="2023-09-10T13:29:54.831" v="10" actId="1076"/>
          <ac:inkMkLst>
            <pc:docMk/>
            <pc:sldMk cId="3237914124" sldId="256"/>
            <ac:inkMk id="7" creationId="{90DC8B94-332B-48F1-BD44-5D8DC140F977}"/>
          </ac:inkMkLst>
        </pc:inkChg>
        <pc:inkChg chg="mod">
          <ac:chgData name="ferhat unal" userId="a272199336927f4a" providerId="Windows Live" clId="Web-{EF7BF912-F8F7-4FAA-8ED8-CEDCAAB97EA5}" dt="2023-09-10T13:29:45.643" v="6" actId="688"/>
          <ac:inkMkLst>
            <pc:docMk/>
            <pc:sldMk cId="3237914124" sldId="256"/>
            <ac:inkMk id="9" creationId="{454E5C77-5960-45F2-A8F4-437BBCEB11F6}"/>
          </ac:inkMkLst>
        </pc:inkChg>
        <pc:inkChg chg="mod">
          <ac:chgData name="ferhat unal" userId="a272199336927f4a" providerId="Windows Live" clId="Web-{EF7BF912-F8F7-4FAA-8ED8-CEDCAAB97EA5}" dt="2023-09-10T13:29:21.424" v="0" actId="1076"/>
          <ac:inkMkLst>
            <pc:docMk/>
            <pc:sldMk cId="3237914124" sldId="256"/>
            <ac:inkMk id="10" creationId="{0599CA86-0AA4-43B0-9BD8-C408990EDF1F}"/>
          </ac:inkMkLst>
        </pc:inkChg>
      </pc:sldChg>
      <pc:sldChg chg="mod setBg">
        <pc:chgData name="ferhat unal" userId="a272199336927f4a" providerId="Windows Live" clId="Web-{EF7BF912-F8F7-4FAA-8ED8-CEDCAAB97EA5}" dt="2023-09-10T14:33:05.257" v="40"/>
        <pc:sldMkLst>
          <pc:docMk/>
          <pc:sldMk cId="1339210688" sldId="257"/>
        </pc:sldMkLst>
      </pc:sldChg>
      <pc:sldChg chg="delSp modSp new del mod modClrScheme chgLayout">
        <pc:chgData name="ferhat unal" userId="a272199336927f4a" providerId="Windows Live" clId="Web-{EF7BF912-F8F7-4FAA-8ED8-CEDCAAB97EA5}" dt="2023-09-10T14:31:01.280" v="18"/>
        <pc:sldMkLst>
          <pc:docMk/>
          <pc:sldMk cId="1472947909" sldId="280"/>
        </pc:sldMkLst>
        <pc:spChg chg="mod ord">
          <ac:chgData name="ferhat unal" userId="a272199336927f4a" providerId="Windows Live" clId="Web-{EF7BF912-F8F7-4FAA-8ED8-CEDCAAB97EA5}" dt="2023-09-10T14:26:39.669" v="14"/>
          <ac:spMkLst>
            <pc:docMk/>
            <pc:sldMk cId="1472947909" sldId="280"/>
            <ac:spMk id="2" creationId="{1541577F-7C26-FE60-8A55-10F28D5BF751}"/>
          </ac:spMkLst>
        </pc:spChg>
        <pc:spChg chg="del">
          <ac:chgData name="ferhat unal" userId="a272199336927f4a" providerId="Windows Live" clId="Web-{EF7BF912-F8F7-4FAA-8ED8-CEDCAAB97EA5}" dt="2023-09-10T14:26:39.669" v="14"/>
          <ac:spMkLst>
            <pc:docMk/>
            <pc:sldMk cId="1472947909" sldId="280"/>
            <ac:spMk id="3" creationId="{DE0B4EE1-EC38-00D7-B04B-0918523FDD03}"/>
          </ac:spMkLst>
        </pc:spChg>
        <pc:spChg chg="del">
          <ac:chgData name="ferhat unal" userId="a272199336927f4a" providerId="Windows Live" clId="Web-{EF7BF912-F8F7-4FAA-8ED8-CEDCAAB97EA5}" dt="2023-09-10T14:26:39.669" v="14"/>
          <ac:spMkLst>
            <pc:docMk/>
            <pc:sldMk cId="1472947909" sldId="280"/>
            <ac:spMk id="4" creationId="{A365706C-1268-E0B5-2595-6D5EBB91E564}"/>
          </ac:spMkLst>
        </pc:spChg>
      </pc:sldChg>
      <pc:sldChg chg="new del">
        <pc:chgData name="ferhat unal" userId="a272199336927f4a" providerId="Windows Live" clId="Web-{EF7BF912-F8F7-4FAA-8ED8-CEDCAAB97EA5}" dt="2023-09-10T14:26:04.057" v="12"/>
        <pc:sldMkLst>
          <pc:docMk/>
          <pc:sldMk cId="3569635651" sldId="280"/>
        </pc:sldMkLst>
      </pc:sldChg>
      <pc:sldChg chg="new mod setBg">
        <pc:chgData name="ferhat unal" userId="a272199336927f4a" providerId="Windows Live" clId="Web-{EF7BF912-F8F7-4FAA-8ED8-CEDCAAB97EA5}" dt="2023-09-10T14:30:22.793" v="17"/>
        <pc:sldMkLst>
          <pc:docMk/>
          <pc:sldMk cId="4052673754" sldId="281"/>
        </pc:sldMkLst>
      </pc:sldChg>
      <pc:sldChg chg="delSp modSp new mod setBg">
        <pc:chgData name="ferhat unal" userId="a272199336927f4a" providerId="Windows Live" clId="Web-{EF7BF912-F8F7-4FAA-8ED8-CEDCAAB97EA5}" dt="2023-09-10T14:32:41.193" v="39" actId="1076"/>
        <pc:sldMkLst>
          <pc:docMk/>
          <pc:sldMk cId="929753940" sldId="282"/>
        </pc:sldMkLst>
        <pc:spChg chg="mod">
          <ac:chgData name="ferhat unal" userId="a272199336927f4a" providerId="Windows Live" clId="Web-{EF7BF912-F8F7-4FAA-8ED8-CEDCAAB97EA5}" dt="2023-09-10T14:32:37.787" v="37" actId="1076"/>
          <ac:spMkLst>
            <pc:docMk/>
            <pc:sldMk cId="929753940" sldId="282"/>
            <ac:spMk id="2" creationId="{B5F2DAF2-C52C-017E-B4EC-CD6F29B1CF40}"/>
          </ac:spMkLst>
        </pc:spChg>
        <pc:spChg chg="del mod">
          <ac:chgData name="ferhat unal" userId="a272199336927f4a" providerId="Windows Live" clId="Web-{EF7BF912-F8F7-4FAA-8ED8-CEDCAAB97EA5}" dt="2023-09-10T14:32:33.302" v="35"/>
          <ac:spMkLst>
            <pc:docMk/>
            <pc:sldMk cId="929753940" sldId="282"/>
            <ac:spMk id="3" creationId="{B22CBAEC-5E32-F08E-06D9-CBE4455A91E9}"/>
          </ac:spMkLst>
        </pc:spChg>
        <pc:spChg chg="mod">
          <ac:chgData name="ferhat unal" userId="a272199336927f4a" providerId="Windows Live" clId="Web-{EF7BF912-F8F7-4FAA-8ED8-CEDCAAB97EA5}" dt="2023-09-10T14:32:41.193" v="39" actId="1076"/>
          <ac:spMkLst>
            <pc:docMk/>
            <pc:sldMk cId="929753940" sldId="282"/>
            <ac:spMk id="4" creationId="{70E61462-DFAF-2ECA-EDDA-791FEBB026F2}"/>
          </ac:spMkLst>
        </pc:spChg>
      </pc:sldChg>
    </pc:docChg>
  </pc:docChgLst>
  <pc:docChgLst>
    <pc:chgData name="ferhat unal" userId="a272199336927f4a" providerId="LiveId" clId="{F46D914D-C142-42B3-9910-6DACCEA7B3BA}"/>
    <pc:docChg chg="undo redo custSel addSld delSld modSld sldOrd">
      <pc:chgData name="ferhat unal" userId="a272199336927f4a" providerId="LiveId" clId="{F46D914D-C142-42B3-9910-6DACCEA7B3BA}" dt="2023-09-16T19:54:30.773" v="2525" actId="2696"/>
      <pc:docMkLst>
        <pc:docMk/>
      </pc:docMkLst>
      <pc:sldChg chg="modSp mod">
        <pc:chgData name="ferhat unal" userId="a272199336927f4a" providerId="LiveId" clId="{F46D914D-C142-42B3-9910-6DACCEA7B3BA}" dt="2023-09-15T15:40:20.835" v="1" actId="207"/>
        <pc:sldMkLst>
          <pc:docMk/>
          <pc:sldMk cId="3237914124" sldId="256"/>
        </pc:sldMkLst>
        <pc:spChg chg="mod">
          <ac:chgData name="ferhat unal" userId="a272199336927f4a" providerId="LiveId" clId="{F46D914D-C142-42B3-9910-6DACCEA7B3BA}" dt="2023-09-15T15:40:20.835" v="1" actId="207"/>
          <ac:spMkLst>
            <pc:docMk/>
            <pc:sldMk cId="3237914124" sldId="256"/>
            <ac:spMk id="2" creationId="{2FE973FE-1F8B-4DED-8DC0-71E987678976}"/>
          </ac:spMkLst>
        </pc:spChg>
        <pc:spChg chg="mod">
          <ac:chgData name="ferhat unal" userId="a272199336927f4a" providerId="LiveId" clId="{F46D914D-C142-42B3-9910-6DACCEA7B3BA}" dt="2023-09-15T15:40:11.563" v="0" actId="207"/>
          <ac:spMkLst>
            <pc:docMk/>
            <pc:sldMk cId="3237914124" sldId="256"/>
            <ac:spMk id="3" creationId="{93383873-F31C-4E31-B4BA-B40D502705CE}"/>
          </ac:spMkLst>
        </pc:spChg>
      </pc:sldChg>
      <pc:sldChg chg="addSp delSp modSp mod">
        <pc:chgData name="ferhat unal" userId="a272199336927f4a" providerId="LiveId" clId="{F46D914D-C142-42B3-9910-6DACCEA7B3BA}" dt="2023-09-15T17:05:41.683" v="1188" actId="207"/>
        <pc:sldMkLst>
          <pc:docMk/>
          <pc:sldMk cId="710623681" sldId="261"/>
        </pc:sldMkLst>
        <pc:spChg chg="add del mod">
          <ac:chgData name="ferhat unal" userId="a272199336927f4a" providerId="LiveId" clId="{F46D914D-C142-42B3-9910-6DACCEA7B3BA}" dt="2023-09-15T17:05:41.683" v="1188" actId="207"/>
          <ac:spMkLst>
            <pc:docMk/>
            <pc:sldMk cId="710623681" sldId="261"/>
            <ac:spMk id="5" creationId="{DC710A13-9821-054D-8648-FB592F1CDDDF}"/>
          </ac:spMkLst>
        </pc:spChg>
        <pc:picChg chg="del">
          <ac:chgData name="ferhat unal" userId="a272199336927f4a" providerId="LiveId" clId="{F46D914D-C142-42B3-9910-6DACCEA7B3BA}" dt="2023-09-15T15:43:19.932" v="2" actId="478"/>
          <ac:picMkLst>
            <pc:docMk/>
            <pc:sldMk cId="710623681" sldId="261"/>
            <ac:picMk id="4" creationId="{EE158731-59BB-48A2-A901-D7C35E91BA10}"/>
          </ac:picMkLst>
        </pc:picChg>
      </pc:sldChg>
      <pc:sldChg chg="modSp mod">
        <pc:chgData name="ferhat unal" userId="a272199336927f4a" providerId="LiveId" clId="{F46D914D-C142-42B3-9910-6DACCEA7B3BA}" dt="2023-09-15T17:05:51.421" v="1191" actId="207"/>
        <pc:sldMkLst>
          <pc:docMk/>
          <pc:sldMk cId="853713836" sldId="284"/>
        </pc:sldMkLst>
        <pc:spChg chg="mod">
          <ac:chgData name="ferhat unal" userId="a272199336927f4a" providerId="LiveId" clId="{F46D914D-C142-42B3-9910-6DACCEA7B3BA}" dt="2023-09-15T17:05:51.421" v="1191" actId="207"/>
          <ac:spMkLst>
            <pc:docMk/>
            <pc:sldMk cId="853713836" sldId="284"/>
            <ac:spMk id="3" creationId="{C0AB84CE-17FA-B28D-0CFD-98FD7CC8394A}"/>
          </ac:spMkLst>
        </pc:spChg>
      </pc:sldChg>
      <pc:sldChg chg="modSp mod">
        <pc:chgData name="ferhat unal" userId="a272199336927f4a" providerId="LiveId" clId="{F46D914D-C142-42B3-9910-6DACCEA7B3BA}" dt="2023-09-15T17:05:48.108" v="1190" actId="207"/>
        <pc:sldMkLst>
          <pc:docMk/>
          <pc:sldMk cId="2970112515" sldId="285"/>
        </pc:sldMkLst>
        <pc:spChg chg="mod">
          <ac:chgData name="ferhat unal" userId="a272199336927f4a" providerId="LiveId" clId="{F46D914D-C142-42B3-9910-6DACCEA7B3BA}" dt="2023-09-15T17:05:45.441" v="1189" actId="207"/>
          <ac:spMkLst>
            <pc:docMk/>
            <pc:sldMk cId="2970112515" sldId="285"/>
            <ac:spMk id="3" creationId="{DB8C0634-5413-C58F-A41B-29A42E178800}"/>
          </ac:spMkLst>
        </pc:spChg>
        <pc:spChg chg="mod">
          <ac:chgData name="ferhat unal" userId="a272199336927f4a" providerId="LiveId" clId="{F46D914D-C142-42B3-9910-6DACCEA7B3BA}" dt="2023-09-15T17:05:48.108" v="1190" actId="207"/>
          <ac:spMkLst>
            <pc:docMk/>
            <pc:sldMk cId="2970112515" sldId="285"/>
            <ac:spMk id="4" creationId="{AE5F4399-A75E-B1DA-3063-2033E2C2078D}"/>
          </ac:spMkLst>
        </pc:spChg>
      </pc:sldChg>
      <pc:sldChg chg="modSp mod">
        <pc:chgData name="ferhat unal" userId="a272199336927f4a" providerId="LiveId" clId="{F46D914D-C142-42B3-9910-6DACCEA7B3BA}" dt="2023-09-15T15:46:13.814" v="154" actId="207"/>
        <pc:sldMkLst>
          <pc:docMk/>
          <pc:sldMk cId="3288749995" sldId="286"/>
        </pc:sldMkLst>
        <pc:spChg chg="mod">
          <ac:chgData name="ferhat unal" userId="a272199336927f4a" providerId="LiveId" clId="{F46D914D-C142-42B3-9910-6DACCEA7B3BA}" dt="2023-09-15T15:46:13.814" v="154" actId="207"/>
          <ac:spMkLst>
            <pc:docMk/>
            <pc:sldMk cId="3288749995" sldId="286"/>
            <ac:spMk id="1041" creationId="{5E4DB110-AD9D-CBA0-63C1-8920C9673DEE}"/>
          </ac:spMkLst>
        </pc:spChg>
      </pc:sldChg>
      <pc:sldChg chg="addSp delSp modSp mod modClrScheme chgLayout">
        <pc:chgData name="ferhat unal" userId="a272199336927f4a" providerId="LiveId" clId="{F46D914D-C142-42B3-9910-6DACCEA7B3BA}" dt="2023-09-15T15:50:29.566" v="249" actId="207"/>
        <pc:sldMkLst>
          <pc:docMk/>
          <pc:sldMk cId="937631798" sldId="288"/>
        </pc:sldMkLst>
        <pc:spChg chg="add mod ord">
          <ac:chgData name="ferhat unal" userId="a272199336927f4a" providerId="LiveId" clId="{F46D914D-C142-42B3-9910-6DACCEA7B3BA}" dt="2023-09-15T15:50:29.566" v="249" actId="207"/>
          <ac:spMkLst>
            <pc:docMk/>
            <pc:sldMk cId="937631798" sldId="288"/>
            <ac:spMk id="4" creationId="{4B16610C-E94C-B340-F708-235654B1172E}"/>
          </ac:spMkLst>
        </pc:spChg>
        <pc:spChg chg="add del mod">
          <ac:chgData name="ferhat unal" userId="a272199336927f4a" providerId="LiveId" clId="{F46D914D-C142-42B3-9910-6DACCEA7B3BA}" dt="2023-09-15T15:47:16.666" v="161" actId="26606"/>
          <ac:spMkLst>
            <pc:docMk/>
            <pc:sldMk cId="937631798" sldId="288"/>
            <ac:spMk id="1031" creationId="{B9D5D500-B372-0647-D62B-E576A88E68F3}"/>
          </ac:spMkLst>
        </pc:spChg>
        <pc:picChg chg="add del">
          <ac:chgData name="ferhat unal" userId="a272199336927f4a" providerId="LiveId" clId="{F46D914D-C142-42B3-9910-6DACCEA7B3BA}" dt="2023-09-15T15:47:35.186" v="174" actId="478"/>
          <ac:picMkLst>
            <pc:docMk/>
            <pc:sldMk cId="937631798" sldId="288"/>
            <ac:picMk id="2" creationId="{2E83E7A6-BA01-F26E-BCED-726C170BAEE7}"/>
          </ac:picMkLst>
        </pc:picChg>
        <pc:picChg chg="add mod">
          <ac:chgData name="ferhat unal" userId="a272199336927f4a" providerId="LiveId" clId="{F46D914D-C142-42B3-9910-6DACCEA7B3BA}" dt="2023-09-15T15:48:12.685" v="180" actId="14100"/>
          <ac:picMkLst>
            <pc:docMk/>
            <pc:sldMk cId="937631798" sldId="288"/>
            <ac:picMk id="3" creationId="{7FB38905-E301-E0AA-2CB6-76C1813AE88A}"/>
          </ac:picMkLst>
        </pc:picChg>
        <pc:picChg chg="add del mod">
          <ac:chgData name="ferhat unal" userId="a272199336927f4a" providerId="LiveId" clId="{F46D914D-C142-42B3-9910-6DACCEA7B3BA}" dt="2023-09-15T15:47:17.170" v="162"/>
          <ac:picMkLst>
            <pc:docMk/>
            <pc:sldMk cId="937631798" sldId="288"/>
            <ac:picMk id="1026" creationId="{9ADFD788-1ADD-AC7F-453E-BD025E32E8DA}"/>
          </ac:picMkLst>
        </pc:picChg>
        <pc:picChg chg="add del">
          <ac:chgData name="ferhat unal" userId="a272199336927f4a" providerId="LiveId" clId="{F46D914D-C142-42B3-9910-6DACCEA7B3BA}" dt="2023-09-15T15:47:32.110" v="172"/>
          <ac:picMkLst>
            <pc:docMk/>
            <pc:sldMk cId="937631798" sldId="288"/>
            <ac:picMk id="1028" creationId="{3D7FD7B6-5E4A-F152-2842-4BD9CF179ADF}"/>
          </ac:picMkLst>
        </pc:picChg>
      </pc:sldChg>
      <pc:sldChg chg="modSp mod">
        <pc:chgData name="ferhat unal" userId="a272199336927f4a" providerId="LiveId" clId="{F46D914D-C142-42B3-9910-6DACCEA7B3BA}" dt="2023-09-15T15:46:08.812" v="153" actId="207"/>
        <pc:sldMkLst>
          <pc:docMk/>
          <pc:sldMk cId="50261521" sldId="289"/>
        </pc:sldMkLst>
        <pc:spChg chg="mod">
          <ac:chgData name="ferhat unal" userId="a272199336927f4a" providerId="LiveId" clId="{F46D914D-C142-42B3-9910-6DACCEA7B3BA}" dt="2023-09-15T15:46:08.812" v="153" actId="207"/>
          <ac:spMkLst>
            <pc:docMk/>
            <pc:sldMk cId="50261521" sldId="289"/>
            <ac:spMk id="2055" creationId="{AADE29D5-6223-D584-2286-6D4029E04B4E}"/>
          </ac:spMkLst>
        </pc:spChg>
      </pc:sldChg>
      <pc:sldChg chg="modSp mod">
        <pc:chgData name="ferhat unal" userId="a272199336927f4a" providerId="LiveId" clId="{F46D914D-C142-42B3-9910-6DACCEA7B3BA}" dt="2023-09-15T15:55:03.268" v="335" actId="1076"/>
        <pc:sldMkLst>
          <pc:docMk/>
          <pc:sldMk cId="2598870612" sldId="291"/>
        </pc:sldMkLst>
        <pc:spChg chg="mod">
          <ac:chgData name="ferhat unal" userId="a272199336927f4a" providerId="LiveId" clId="{F46D914D-C142-42B3-9910-6DACCEA7B3BA}" dt="2023-09-15T15:55:03.268" v="335" actId="1076"/>
          <ac:spMkLst>
            <pc:docMk/>
            <pc:sldMk cId="2598870612" sldId="291"/>
            <ac:spMk id="3080" creationId="{46127450-A53C-C9D1-3B87-EB5B03339511}"/>
          </ac:spMkLst>
        </pc:spChg>
      </pc:sldChg>
      <pc:sldChg chg="addSp modSp new mod">
        <pc:chgData name="ferhat unal" userId="a272199336927f4a" providerId="LiveId" clId="{F46D914D-C142-42B3-9910-6DACCEA7B3BA}" dt="2023-09-15T15:54:46.060" v="332" actId="1076"/>
        <pc:sldMkLst>
          <pc:docMk/>
          <pc:sldMk cId="904442395" sldId="292"/>
        </pc:sldMkLst>
        <pc:spChg chg="mod">
          <ac:chgData name="ferhat unal" userId="a272199336927f4a" providerId="LiveId" clId="{F46D914D-C142-42B3-9910-6DACCEA7B3BA}" dt="2023-09-15T15:54:46.060" v="332" actId="1076"/>
          <ac:spMkLst>
            <pc:docMk/>
            <pc:sldMk cId="904442395" sldId="292"/>
            <ac:spMk id="2" creationId="{844C254F-3AC8-C92B-E577-6F4ACEB4B5E3}"/>
          </ac:spMkLst>
        </pc:spChg>
        <pc:picChg chg="add mod ord">
          <ac:chgData name="ferhat unal" userId="a272199336927f4a" providerId="LiveId" clId="{F46D914D-C142-42B3-9910-6DACCEA7B3BA}" dt="2023-09-15T15:54:42.275" v="331" actId="1076"/>
          <ac:picMkLst>
            <pc:docMk/>
            <pc:sldMk cId="904442395" sldId="292"/>
            <ac:picMk id="3" creationId="{611AB43D-F76E-2335-B6BB-ABB233D46DF8}"/>
          </ac:picMkLst>
        </pc:picChg>
      </pc:sldChg>
      <pc:sldChg chg="modSp new mod">
        <pc:chgData name="ferhat unal" userId="a272199336927f4a" providerId="LiveId" clId="{F46D914D-C142-42B3-9910-6DACCEA7B3BA}" dt="2023-09-15T17:05:30.825" v="1187" actId="207"/>
        <pc:sldMkLst>
          <pc:docMk/>
          <pc:sldMk cId="711128747" sldId="293"/>
        </pc:sldMkLst>
        <pc:spChg chg="mod">
          <ac:chgData name="ferhat unal" userId="a272199336927f4a" providerId="LiveId" clId="{F46D914D-C142-42B3-9910-6DACCEA7B3BA}" dt="2023-09-15T16:07:57.284" v="355"/>
          <ac:spMkLst>
            <pc:docMk/>
            <pc:sldMk cId="711128747" sldId="293"/>
            <ac:spMk id="2" creationId="{AA495767-4218-DD6A-43B8-8900C1FCCB76}"/>
          </ac:spMkLst>
        </pc:spChg>
        <pc:spChg chg="mod">
          <ac:chgData name="ferhat unal" userId="a272199336927f4a" providerId="LiveId" clId="{F46D914D-C142-42B3-9910-6DACCEA7B3BA}" dt="2023-09-15T17:05:30.825" v="1187" actId="207"/>
          <ac:spMkLst>
            <pc:docMk/>
            <pc:sldMk cId="711128747" sldId="293"/>
            <ac:spMk id="3" creationId="{63B15002-27DB-0CB2-7CFD-2F66CB5B0F32}"/>
          </ac:spMkLst>
        </pc:spChg>
      </pc:sldChg>
      <pc:sldChg chg="modSp new mod ord">
        <pc:chgData name="ferhat unal" userId="a272199336927f4a" providerId="LiveId" clId="{F46D914D-C142-42B3-9910-6DACCEA7B3BA}" dt="2023-09-15T16:07:46.759" v="354"/>
        <pc:sldMkLst>
          <pc:docMk/>
          <pc:sldMk cId="3716396959" sldId="294"/>
        </pc:sldMkLst>
        <pc:spChg chg="mod">
          <ac:chgData name="ferhat unal" userId="a272199336927f4a" providerId="LiveId" clId="{F46D914D-C142-42B3-9910-6DACCEA7B3BA}" dt="2023-09-15T15:59:05.537" v="341"/>
          <ac:spMkLst>
            <pc:docMk/>
            <pc:sldMk cId="3716396959" sldId="294"/>
            <ac:spMk id="2" creationId="{39701141-2ED2-D498-F481-8685017E0862}"/>
          </ac:spMkLst>
        </pc:spChg>
        <pc:spChg chg="mod">
          <ac:chgData name="ferhat unal" userId="a272199336927f4a" providerId="LiveId" clId="{F46D914D-C142-42B3-9910-6DACCEA7B3BA}" dt="2023-09-15T15:59:47.382" v="352" actId="1076"/>
          <ac:spMkLst>
            <pc:docMk/>
            <pc:sldMk cId="3716396959" sldId="294"/>
            <ac:spMk id="3" creationId="{41CBECA0-5B38-94BE-61CD-EE30F5ED90BA}"/>
          </ac:spMkLst>
        </pc:spChg>
      </pc:sldChg>
      <pc:sldChg chg="addSp delSp modSp new mod modClrScheme chgLayout">
        <pc:chgData name="ferhat unal" userId="a272199336927f4a" providerId="LiveId" clId="{F46D914D-C142-42B3-9910-6DACCEA7B3BA}" dt="2023-09-15T17:05:19.468" v="1184" actId="207"/>
        <pc:sldMkLst>
          <pc:docMk/>
          <pc:sldMk cId="1714294775" sldId="295"/>
        </pc:sldMkLst>
        <pc:spChg chg="mod">
          <ac:chgData name="ferhat unal" userId="a272199336927f4a" providerId="LiveId" clId="{F46D914D-C142-42B3-9910-6DACCEA7B3BA}" dt="2023-09-15T16:38:40.300" v="491" actId="27636"/>
          <ac:spMkLst>
            <pc:docMk/>
            <pc:sldMk cId="1714294775" sldId="295"/>
            <ac:spMk id="2" creationId="{0ECE8B1E-0FE6-E9C0-59D2-CEFF3DE155DA}"/>
          </ac:spMkLst>
        </pc:spChg>
        <pc:spChg chg="add del">
          <ac:chgData name="ferhat unal" userId="a272199336927f4a" providerId="LiveId" clId="{F46D914D-C142-42B3-9910-6DACCEA7B3BA}" dt="2023-09-15T16:37:17.676" v="481" actId="26606"/>
          <ac:spMkLst>
            <pc:docMk/>
            <pc:sldMk cId="1714294775" sldId="295"/>
            <ac:spMk id="3" creationId="{C60A40C3-5CC3-CBA7-C451-DD4826A667F8}"/>
          </ac:spMkLst>
        </pc:spChg>
        <pc:spChg chg="add del mod">
          <ac:chgData name="ferhat unal" userId="a272199336927f4a" providerId="LiveId" clId="{F46D914D-C142-42B3-9910-6DACCEA7B3BA}" dt="2023-09-15T16:38:11.176" v="483" actId="478"/>
          <ac:spMkLst>
            <pc:docMk/>
            <pc:sldMk cId="1714294775" sldId="295"/>
            <ac:spMk id="6" creationId="{4E0078D5-160E-5EE6-DD2B-3A0281F4B921}"/>
          </ac:spMkLst>
        </pc:spChg>
        <pc:spChg chg="add del mod">
          <ac:chgData name="ferhat unal" userId="a272199336927f4a" providerId="LiveId" clId="{F46D914D-C142-42B3-9910-6DACCEA7B3BA}" dt="2023-09-15T16:38:21.113" v="484" actId="26606"/>
          <ac:spMkLst>
            <pc:docMk/>
            <pc:sldMk cId="1714294775" sldId="295"/>
            <ac:spMk id="7" creationId="{D9309083-A3E6-CDE7-E67E-58EA7C96C892}"/>
          </ac:spMkLst>
        </pc:spChg>
        <pc:spChg chg="add del mod">
          <ac:chgData name="ferhat unal" userId="a272199336927f4a" providerId="LiveId" clId="{F46D914D-C142-42B3-9910-6DACCEA7B3BA}" dt="2023-09-15T16:37:08.294" v="476" actId="26606"/>
          <ac:spMkLst>
            <pc:docMk/>
            <pc:sldMk cId="1714294775" sldId="295"/>
            <ac:spMk id="8" creationId="{27E7E8DD-DF47-F895-87C2-CEC2659C795F}"/>
          </ac:spMkLst>
        </pc:spChg>
        <pc:spChg chg="add del mod">
          <ac:chgData name="ferhat unal" userId="a272199336927f4a" providerId="LiveId" clId="{F46D914D-C142-42B3-9910-6DACCEA7B3BA}" dt="2023-09-15T16:37:08.294" v="476" actId="26606"/>
          <ac:spMkLst>
            <pc:docMk/>
            <pc:sldMk cId="1714294775" sldId="295"/>
            <ac:spMk id="10" creationId="{CF2B6817-39D2-8BEB-CD32-AB8A9030F254}"/>
          </ac:spMkLst>
        </pc:spChg>
        <pc:spChg chg="add del mod">
          <ac:chgData name="ferhat unal" userId="a272199336927f4a" providerId="LiveId" clId="{F46D914D-C142-42B3-9910-6DACCEA7B3BA}" dt="2023-09-15T16:41:11.752" v="516" actId="11529"/>
          <ac:spMkLst>
            <pc:docMk/>
            <pc:sldMk cId="1714294775" sldId="295"/>
            <ac:spMk id="11" creationId="{3B5BD4C1-0EC9-C453-0CA9-F2F9C10C39E4}"/>
          </ac:spMkLst>
        </pc:spChg>
        <pc:spChg chg="add mod">
          <ac:chgData name="ferhat unal" userId="a272199336927f4a" providerId="LiveId" clId="{F46D914D-C142-42B3-9910-6DACCEA7B3BA}" dt="2023-09-15T16:44:09.702" v="596" actId="14100"/>
          <ac:spMkLst>
            <pc:docMk/>
            <pc:sldMk cId="1714294775" sldId="295"/>
            <ac:spMk id="12" creationId="{42638C61-8A8B-026D-34F1-137E8DEAAA16}"/>
          </ac:spMkLst>
        </pc:spChg>
        <pc:spChg chg="add del mod">
          <ac:chgData name="ferhat unal" userId="a272199336927f4a" providerId="LiveId" clId="{F46D914D-C142-42B3-9910-6DACCEA7B3BA}" dt="2023-09-15T16:42:29.232" v="564" actId="11529"/>
          <ac:spMkLst>
            <pc:docMk/>
            <pc:sldMk cId="1714294775" sldId="295"/>
            <ac:spMk id="13" creationId="{CBBCA575-256F-9061-8D72-AF34E0D0EB7E}"/>
          </ac:spMkLst>
        </pc:spChg>
        <pc:spChg chg="add mod">
          <ac:chgData name="ferhat unal" userId="a272199336927f4a" providerId="LiveId" clId="{F46D914D-C142-42B3-9910-6DACCEA7B3BA}" dt="2023-09-15T17:05:19.468" v="1184" actId="207"/>
          <ac:spMkLst>
            <pc:docMk/>
            <pc:sldMk cId="1714294775" sldId="295"/>
            <ac:spMk id="14" creationId="{8F86794F-3D5F-DACC-2267-3E689D986D99}"/>
          </ac:spMkLst>
        </pc:spChg>
        <pc:spChg chg="add mod">
          <ac:chgData name="ferhat unal" userId="a272199336927f4a" providerId="LiveId" clId="{F46D914D-C142-42B3-9910-6DACCEA7B3BA}" dt="2023-09-15T16:42:28.863" v="563"/>
          <ac:spMkLst>
            <pc:docMk/>
            <pc:sldMk cId="1714294775" sldId="295"/>
            <ac:spMk id="15" creationId="{44AC1677-89B8-916D-06E8-28EACFC979A2}"/>
          </ac:spMkLst>
        </pc:spChg>
        <pc:spChg chg="add mod">
          <ac:chgData name="ferhat unal" userId="a272199336927f4a" providerId="LiveId" clId="{F46D914D-C142-42B3-9910-6DACCEA7B3BA}" dt="2023-09-15T16:42:28.684" v="562"/>
          <ac:spMkLst>
            <pc:docMk/>
            <pc:sldMk cId="1714294775" sldId="295"/>
            <ac:spMk id="16" creationId="{986398AC-DA34-AA9B-6F8F-6E01C1C73E70}"/>
          </ac:spMkLst>
        </pc:spChg>
        <pc:spChg chg="add mod">
          <ac:chgData name="ferhat unal" userId="a272199336927f4a" providerId="LiveId" clId="{F46D914D-C142-42B3-9910-6DACCEA7B3BA}" dt="2023-09-15T16:42:28.502" v="561"/>
          <ac:spMkLst>
            <pc:docMk/>
            <pc:sldMk cId="1714294775" sldId="295"/>
            <ac:spMk id="17" creationId="{D596ACAB-599E-5F0C-2274-6E7758CDA5AD}"/>
          </ac:spMkLst>
        </pc:spChg>
        <pc:spChg chg="add mod">
          <ac:chgData name="ferhat unal" userId="a272199336927f4a" providerId="LiveId" clId="{F46D914D-C142-42B3-9910-6DACCEA7B3BA}" dt="2023-09-15T16:42:28.316" v="560"/>
          <ac:spMkLst>
            <pc:docMk/>
            <pc:sldMk cId="1714294775" sldId="295"/>
            <ac:spMk id="18" creationId="{D31D7044-3A06-5101-AA7F-E5C0EC2E0985}"/>
          </ac:spMkLst>
        </pc:spChg>
        <pc:spChg chg="add mod">
          <ac:chgData name="ferhat unal" userId="a272199336927f4a" providerId="LiveId" clId="{F46D914D-C142-42B3-9910-6DACCEA7B3BA}" dt="2023-09-15T16:42:27.984" v="559"/>
          <ac:spMkLst>
            <pc:docMk/>
            <pc:sldMk cId="1714294775" sldId="295"/>
            <ac:spMk id="19" creationId="{B84CC0AA-2B19-FB22-A58E-D6E5529EAE8B}"/>
          </ac:spMkLst>
        </pc:spChg>
        <pc:picChg chg="add del">
          <ac:chgData name="ferhat unal" userId="a272199336927f4a" providerId="LiveId" clId="{F46D914D-C142-42B3-9910-6DACCEA7B3BA}" dt="2023-09-15T16:37:10.322" v="478" actId="26606"/>
          <ac:picMkLst>
            <pc:docMk/>
            <pc:sldMk cId="1714294775" sldId="295"/>
            <ac:picMk id="5" creationId="{A400E8F0-9223-541C-F60B-F2F927EBFB17}"/>
          </ac:picMkLst>
        </pc:picChg>
        <pc:cxnChg chg="add del">
          <ac:chgData name="ferhat unal" userId="a272199336927f4a" providerId="LiveId" clId="{F46D914D-C142-42B3-9910-6DACCEA7B3BA}" dt="2023-09-15T16:40:41.113" v="506" actId="11529"/>
          <ac:cxnSpMkLst>
            <pc:docMk/>
            <pc:sldMk cId="1714294775" sldId="295"/>
            <ac:cxnSpMk id="9" creationId="{CF99B563-D770-6761-FDF7-B41097F7B4EA}"/>
          </ac:cxnSpMkLst>
        </pc:cxnChg>
      </pc:sldChg>
      <pc:sldChg chg="addSp delSp modSp new mod modClrScheme chgLayout">
        <pc:chgData name="ferhat unal" userId="a272199336927f4a" providerId="LiveId" clId="{F46D914D-C142-42B3-9910-6DACCEA7B3BA}" dt="2023-09-15T17:05:16.301" v="1183" actId="207"/>
        <pc:sldMkLst>
          <pc:docMk/>
          <pc:sldMk cId="788646293" sldId="296"/>
        </pc:sldMkLst>
        <pc:spChg chg="mod">
          <ac:chgData name="ferhat unal" userId="a272199336927f4a" providerId="LiveId" clId="{F46D914D-C142-42B3-9910-6DACCEA7B3BA}" dt="2023-09-15T16:47:33.926" v="668" actId="26606"/>
          <ac:spMkLst>
            <pc:docMk/>
            <pc:sldMk cId="788646293" sldId="296"/>
            <ac:spMk id="2" creationId="{6CE2ECCC-DA00-DEB0-7E63-9D1370EFC4A5}"/>
          </ac:spMkLst>
        </pc:spChg>
        <pc:spChg chg="del mod">
          <ac:chgData name="ferhat unal" userId="a272199336927f4a" providerId="LiveId" clId="{F46D914D-C142-42B3-9910-6DACCEA7B3BA}" dt="2023-09-15T16:46:10.117" v="658" actId="26606"/>
          <ac:spMkLst>
            <pc:docMk/>
            <pc:sldMk cId="788646293" sldId="296"/>
            <ac:spMk id="3" creationId="{55E335C1-A0A1-2B8D-C3D1-6FCF861E4DA0}"/>
          </ac:spMkLst>
        </pc:spChg>
        <pc:spChg chg="add mod">
          <ac:chgData name="ferhat unal" userId="a272199336927f4a" providerId="LiveId" clId="{F46D914D-C142-42B3-9910-6DACCEA7B3BA}" dt="2023-09-15T16:51:24.378" v="869" actId="5793"/>
          <ac:spMkLst>
            <pc:docMk/>
            <pc:sldMk cId="788646293" sldId="296"/>
            <ac:spMk id="4" creationId="{06ECE4A2-F02B-05B4-7B99-BCDA5C01B758}"/>
          </ac:spMkLst>
        </pc:spChg>
        <pc:spChg chg="add mod">
          <ac:chgData name="ferhat unal" userId="a272199336927f4a" providerId="LiveId" clId="{F46D914D-C142-42B3-9910-6DACCEA7B3BA}" dt="2023-09-15T16:47:19.136" v="667" actId="1076"/>
          <ac:spMkLst>
            <pc:docMk/>
            <pc:sldMk cId="788646293" sldId="296"/>
            <ac:spMk id="5" creationId="{F939A343-D151-6E13-8C7C-19D21A3FFF0A}"/>
          </ac:spMkLst>
        </pc:spChg>
        <pc:spChg chg="add del mod">
          <ac:chgData name="ferhat unal" userId="a272199336927f4a" providerId="LiveId" clId="{F46D914D-C142-42B3-9910-6DACCEA7B3BA}" dt="2023-09-15T16:46:22.124" v="661" actId="478"/>
          <ac:spMkLst>
            <pc:docMk/>
            <pc:sldMk cId="788646293" sldId="296"/>
            <ac:spMk id="8" creationId="{3E36E9AE-7F24-8BC7-A81C-C1FB46B7D74F}"/>
          </ac:spMkLst>
        </pc:spChg>
        <pc:spChg chg="add del mod">
          <ac:chgData name="ferhat unal" userId="a272199336927f4a" providerId="LiveId" clId="{F46D914D-C142-42B3-9910-6DACCEA7B3BA}" dt="2023-09-15T16:46:20.284" v="660" actId="478"/>
          <ac:spMkLst>
            <pc:docMk/>
            <pc:sldMk cId="788646293" sldId="296"/>
            <ac:spMk id="10" creationId="{04AF3A32-6DB3-F231-7ADF-841E41495025}"/>
          </ac:spMkLst>
        </pc:spChg>
        <pc:spChg chg="add del mod">
          <ac:chgData name="ferhat unal" userId="a272199336927f4a" providerId="LiveId" clId="{F46D914D-C142-42B3-9910-6DACCEA7B3BA}" dt="2023-09-15T16:46:24.732" v="662" actId="478"/>
          <ac:spMkLst>
            <pc:docMk/>
            <pc:sldMk cId="788646293" sldId="296"/>
            <ac:spMk id="12" creationId="{D016B0B2-F079-BA26-E501-51FD2D721BA8}"/>
          </ac:spMkLst>
        </pc:spChg>
        <pc:spChg chg="add del mod">
          <ac:chgData name="ferhat unal" userId="a272199336927f4a" providerId="LiveId" clId="{F46D914D-C142-42B3-9910-6DACCEA7B3BA}" dt="2023-09-15T16:47:33.926" v="668" actId="26606"/>
          <ac:spMkLst>
            <pc:docMk/>
            <pc:sldMk cId="788646293" sldId="296"/>
            <ac:spMk id="14" creationId="{EF8F2C80-1760-18AD-D14F-E33A693E38DC}"/>
          </ac:spMkLst>
        </pc:spChg>
        <pc:spChg chg="add mod">
          <ac:chgData name="ferhat unal" userId="a272199336927f4a" providerId="LiveId" clId="{F46D914D-C142-42B3-9910-6DACCEA7B3BA}" dt="2023-09-15T17:05:16.301" v="1183" actId="207"/>
          <ac:spMkLst>
            <pc:docMk/>
            <pc:sldMk cId="788646293" sldId="296"/>
            <ac:spMk id="19" creationId="{99EA5849-97E8-8533-4631-04A511D44B3C}"/>
          </ac:spMkLst>
        </pc:spChg>
        <pc:spChg chg="add mod">
          <ac:chgData name="ferhat unal" userId="a272199336927f4a" providerId="LiveId" clId="{F46D914D-C142-42B3-9910-6DACCEA7B3BA}" dt="2023-09-15T16:51:33.217" v="870" actId="12"/>
          <ac:spMkLst>
            <pc:docMk/>
            <pc:sldMk cId="788646293" sldId="296"/>
            <ac:spMk id="21" creationId="{DC6A4018-4843-5191-F8E3-88BAA895AF1D}"/>
          </ac:spMkLst>
        </pc:spChg>
      </pc:sldChg>
      <pc:sldChg chg="addSp delSp modSp new mod modClrScheme chgLayout">
        <pc:chgData name="ferhat unal" userId="a272199336927f4a" providerId="LiveId" clId="{F46D914D-C142-42B3-9910-6DACCEA7B3BA}" dt="2023-09-15T17:05:12.262" v="1182" actId="207"/>
        <pc:sldMkLst>
          <pc:docMk/>
          <pc:sldMk cId="1152277204" sldId="297"/>
        </pc:sldMkLst>
        <pc:spChg chg="mod">
          <ac:chgData name="ferhat unal" userId="a272199336927f4a" providerId="LiveId" clId="{F46D914D-C142-42B3-9910-6DACCEA7B3BA}" dt="2023-09-15T16:53:25.312" v="883" actId="26606"/>
          <ac:spMkLst>
            <pc:docMk/>
            <pc:sldMk cId="1152277204" sldId="297"/>
            <ac:spMk id="2" creationId="{CB561E0B-D74E-2B0C-2E3D-3A4BE9EB918F}"/>
          </ac:spMkLst>
        </pc:spChg>
        <pc:spChg chg="del">
          <ac:chgData name="ferhat unal" userId="a272199336927f4a" providerId="LiveId" clId="{F46D914D-C142-42B3-9910-6DACCEA7B3BA}" dt="2023-09-15T16:53:25.312" v="883" actId="26606"/>
          <ac:spMkLst>
            <pc:docMk/>
            <pc:sldMk cId="1152277204" sldId="297"/>
            <ac:spMk id="3" creationId="{8FAA8212-C5A1-0A77-C1EF-1CFD21510CD0}"/>
          </ac:spMkLst>
        </pc:spChg>
        <pc:spChg chg="add mod">
          <ac:chgData name="ferhat unal" userId="a272199336927f4a" providerId="LiveId" clId="{F46D914D-C142-42B3-9910-6DACCEA7B3BA}" dt="2023-09-15T17:05:12.262" v="1182" actId="207"/>
          <ac:spMkLst>
            <pc:docMk/>
            <pc:sldMk cId="1152277204" sldId="297"/>
            <ac:spMk id="5" creationId="{FA1D4945-E238-307F-538B-BE5ABE8697DB}"/>
          </ac:spMkLst>
        </pc:spChg>
        <pc:spChg chg="add mod">
          <ac:chgData name="ferhat unal" userId="a272199336927f4a" providerId="LiveId" clId="{F46D914D-C142-42B3-9910-6DACCEA7B3BA}" dt="2023-09-15T17:05:09.337" v="1181" actId="207"/>
          <ac:spMkLst>
            <pc:docMk/>
            <pc:sldMk cId="1152277204" sldId="297"/>
            <ac:spMk id="8" creationId="{DD5C40C4-DA59-77B1-13DE-E3856AFA87E1}"/>
          </ac:spMkLst>
        </pc:spChg>
        <pc:spChg chg="add mod">
          <ac:chgData name="ferhat unal" userId="a272199336927f4a" providerId="LiveId" clId="{F46D914D-C142-42B3-9910-6DACCEA7B3BA}" dt="2023-09-15T16:57:04.154" v="1081" actId="1076"/>
          <ac:spMkLst>
            <pc:docMk/>
            <pc:sldMk cId="1152277204" sldId="297"/>
            <ac:spMk id="10" creationId="{CCA9A87C-3196-BE4F-A46D-CE754F86B521}"/>
          </ac:spMkLst>
        </pc:spChg>
      </pc:sldChg>
      <pc:sldChg chg="addSp modSp new mod">
        <pc:chgData name="ferhat unal" userId="a272199336927f4a" providerId="LiveId" clId="{F46D914D-C142-42B3-9910-6DACCEA7B3BA}" dt="2023-09-15T17:04:52.326" v="1178" actId="207"/>
        <pc:sldMkLst>
          <pc:docMk/>
          <pc:sldMk cId="308280071" sldId="298"/>
        </pc:sldMkLst>
        <pc:spChg chg="mod">
          <ac:chgData name="ferhat unal" userId="a272199336927f4a" providerId="LiveId" clId="{F46D914D-C142-42B3-9910-6DACCEA7B3BA}" dt="2023-09-15T17:01:32.190" v="1144" actId="20577"/>
          <ac:spMkLst>
            <pc:docMk/>
            <pc:sldMk cId="308280071" sldId="298"/>
            <ac:spMk id="2" creationId="{F3405018-FC57-95E1-1914-F01B230BD4DE}"/>
          </ac:spMkLst>
        </pc:spChg>
        <pc:spChg chg="mod">
          <ac:chgData name="ferhat unal" userId="a272199336927f4a" providerId="LiveId" clId="{F46D914D-C142-42B3-9910-6DACCEA7B3BA}" dt="2023-09-15T17:04:52.326" v="1178" actId="207"/>
          <ac:spMkLst>
            <pc:docMk/>
            <pc:sldMk cId="308280071" sldId="298"/>
            <ac:spMk id="3" creationId="{DA60530A-3291-F5A6-72B7-86D720BFB3FE}"/>
          </ac:spMkLst>
        </pc:spChg>
        <pc:spChg chg="add mod">
          <ac:chgData name="ferhat unal" userId="a272199336927f4a" providerId="LiveId" clId="{F46D914D-C142-42B3-9910-6DACCEA7B3BA}" dt="2023-09-15T17:04:28.162" v="1177" actId="34136"/>
          <ac:spMkLst>
            <pc:docMk/>
            <pc:sldMk cId="308280071" sldId="298"/>
            <ac:spMk id="5" creationId="{BDAA51BD-1404-C904-53B7-ECEBA543DA04}"/>
          </ac:spMkLst>
        </pc:spChg>
      </pc:sldChg>
      <pc:sldChg chg="addSp delSp modSp new mod ord modClrScheme chgLayout">
        <pc:chgData name="ferhat unal" userId="a272199336927f4a" providerId="LiveId" clId="{F46D914D-C142-42B3-9910-6DACCEA7B3BA}" dt="2023-09-15T17:05:05.570" v="1180" actId="207"/>
        <pc:sldMkLst>
          <pc:docMk/>
          <pc:sldMk cId="3523176608" sldId="299"/>
        </pc:sldMkLst>
        <pc:spChg chg="mod">
          <ac:chgData name="ferhat unal" userId="a272199336927f4a" providerId="LiveId" clId="{F46D914D-C142-42B3-9910-6DACCEA7B3BA}" dt="2023-09-15T17:01:25.839" v="1123"/>
          <ac:spMkLst>
            <pc:docMk/>
            <pc:sldMk cId="3523176608" sldId="299"/>
            <ac:spMk id="2" creationId="{0092A59C-5DCA-C2F2-EFFC-DFD72459AF74}"/>
          </ac:spMkLst>
        </pc:spChg>
        <pc:spChg chg="del">
          <ac:chgData name="ferhat unal" userId="a272199336927f4a" providerId="LiveId" clId="{F46D914D-C142-42B3-9910-6DACCEA7B3BA}" dt="2023-09-15T16:57:24.793" v="1084" actId="26606"/>
          <ac:spMkLst>
            <pc:docMk/>
            <pc:sldMk cId="3523176608" sldId="299"/>
            <ac:spMk id="3" creationId="{9EA2CA1D-AF5D-A3A9-2B72-B122499679AF}"/>
          </ac:spMkLst>
        </pc:spChg>
        <pc:spChg chg="add mod">
          <ac:chgData name="ferhat unal" userId="a272199336927f4a" providerId="LiveId" clId="{F46D914D-C142-42B3-9910-6DACCEA7B3BA}" dt="2023-09-15T17:01:05.511" v="1110" actId="14100"/>
          <ac:spMkLst>
            <pc:docMk/>
            <pc:sldMk cId="3523176608" sldId="299"/>
            <ac:spMk id="5" creationId="{3E4241D7-7804-5EB8-C9EF-0B64FB5041AA}"/>
          </ac:spMkLst>
        </pc:spChg>
        <pc:spChg chg="add mod">
          <ac:chgData name="ferhat unal" userId="a272199336927f4a" providerId="LiveId" clId="{F46D914D-C142-42B3-9910-6DACCEA7B3BA}" dt="2023-09-15T17:04:59.161" v="1179" actId="207"/>
          <ac:spMkLst>
            <pc:docMk/>
            <pc:sldMk cId="3523176608" sldId="299"/>
            <ac:spMk id="8" creationId="{86891A1D-4B4D-BA77-3987-D9389DA2C5D5}"/>
          </ac:spMkLst>
        </pc:spChg>
        <pc:spChg chg="add mod">
          <ac:chgData name="ferhat unal" userId="a272199336927f4a" providerId="LiveId" clId="{F46D914D-C142-42B3-9910-6DACCEA7B3BA}" dt="2023-09-15T17:05:05.570" v="1180" actId="207"/>
          <ac:spMkLst>
            <pc:docMk/>
            <pc:sldMk cId="3523176608" sldId="299"/>
            <ac:spMk id="10" creationId="{04B2B16B-A8E0-42BC-42A9-E5A03448B379}"/>
          </ac:spMkLst>
        </pc:spChg>
      </pc:sldChg>
      <pc:sldChg chg="addSp delSp modSp new mod modNotesTx">
        <pc:chgData name="ferhat unal" userId="a272199336927f4a" providerId="LiveId" clId="{F46D914D-C142-42B3-9910-6DACCEA7B3BA}" dt="2023-09-15T17:08:52.165" v="1219" actId="1076"/>
        <pc:sldMkLst>
          <pc:docMk/>
          <pc:sldMk cId="3332656050" sldId="300"/>
        </pc:sldMkLst>
        <pc:spChg chg="mod">
          <ac:chgData name="ferhat unal" userId="a272199336927f4a" providerId="LiveId" clId="{F46D914D-C142-42B3-9910-6DACCEA7B3BA}" dt="2023-09-15T16:09:20.417" v="371" actId="27636"/>
          <ac:spMkLst>
            <pc:docMk/>
            <pc:sldMk cId="3332656050" sldId="300"/>
            <ac:spMk id="2" creationId="{50C2B8ED-ED6B-2A3F-D1EB-7F769B9599FB}"/>
          </ac:spMkLst>
        </pc:spChg>
        <pc:spChg chg="mod">
          <ac:chgData name="ferhat unal" userId="a272199336927f4a" providerId="LiveId" clId="{F46D914D-C142-42B3-9910-6DACCEA7B3BA}" dt="2023-09-15T17:07:27.082" v="1202" actId="1076"/>
          <ac:spMkLst>
            <pc:docMk/>
            <pc:sldMk cId="3332656050" sldId="300"/>
            <ac:spMk id="3" creationId="{A72CD78C-36B7-6DE4-C800-FD8BB07815DF}"/>
          </ac:spMkLst>
        </pc:spChg>
        <pc:spChg chg="add del mod">
          <ac:chgData name="ferhat unal" userId="a272199336927f4a" providerId="LiveId" clId="{F46D914D-C142-42B3-9910-6DACCEA7B3BA}" dt="2023-09-15T17:07:41.611" v="1208" actId="22"/>
          <ac:spMkLst>
            <pc:docMk/>
            <pc:sldMk cId="3332656050" sldId="300"/>
            <ac:spMk id="5" creationId="{F9BF366B-D2DF-5D08-C62F-4C889B45F818}"/>
          </ac:spMkLst>
        </pc:spChg>
        <pc:spChg chg="add del mod">
          <ac:chgData name="ferhat unal" userId="a272199336927f4a" providerId="LiveId" clId="{F46D914D-C142-42B3-9910-6DACCEA7B3BA}" dt="2023-09-15T17:08:23.272" v="1212" actId="22"/>
          <ac:spMkLst>
            <pc:docMk/>
            <pc:sldMk cId="3332656050" sldId="300"/>
            <ac:spMk id="7" creationId="{80B94E65-1E4F-5420-7314-5A4ED299C446}"/>
          </ac:spMkLst>
        </pc:spChg>
        <pc:spChg chg="add mod">
          <ac:chgData name="ferhat unal" userId="a272199336927f4a" providerId="LiveId" clId="{F46D914D-C142-42B3-9910-6DACCEA7B3BA}" dt="2023-09-15T17:08:52.165" v="1219" actId="1076"/>
          <ac:spMkLst>
            <pc:docMk/>
            <pc:sldMk cId="3332656050" sldId="300"/>
            <ac:spMk id="9" creationId="{2CE621C9-FF35-541D-7333-F4B8BFC55874}"/>
          </ac:spMkLst>
        </pc:spChg>
      </pc:sldChg>
      <pc:sldChg chg="addSp delSp modSp new mod modClrScheme chgLayout">
        <pc:chgData name="ferhat unal" userId="a272199336927f4a" providerId="LiveId" clId="{F46D914D-C142-42B3-9910-6DACCEA7B3BA}" dt="2023-09-15T17:11:34.124" v="1264" actId="255"/>
        <pc:sldMkLst>
          <pc:docMk/>
          <pc:sldMk cId="1529197538" sldId="301"/>
        </pc:sldMkLst>
        <pc:spChg chg="mod">
          <ac:chgData name="ferhat unal" userId="a272199336927f4a" providerId="LiveId" clId="{F46D914D-C142-42B3-9910-6DACCEA7B3BA}" dt="2023-09-15T17:11:34.124" v="1264" actId="255"/>
          <ac:spMkLst>
            <pc:docMk/>
            <pc:sldMk cId="1529197538" sldId="301"/>
            <ac:spMk id="2" creationId="{A6CD6609-1F48-5D28-8EB9-D19455364748}"/>
          </ac:spMkLst>
        </pc:spChg>
        <pc:spChg chg="del">
          <ac:chgData name="ferhat unal" userId="a272199336927f4a" providerId="LiveId" clId="{F46D914D-C142-42B3-9910-6DACCEA7B3BA}" dt="2023-09-15T17:09:11.788" v="1220" actId="26606"/>
          <ac:spMkLst>
            <pc:docMk/>
            <pc:sldMk cId="1529197538" sldId="301"/>
            <ac:spMk id="3" creationId="{724E7EC1-4AF2-73BF-5545-E48C1875D8F9}"/>
          </ac:spMkLst>
        </pc:spChg>
        <pc:spChg chg="add mod">
          <ac:chgData name="ferhat unal" userId="a272199336927f4a" providerId="LiveId" clId="{F46D914D-C142-42B3-9910-6DACCEA7B3BA}" dt="2023-09-15T17:11:17.134" v="1261" actId="255"/>
          <ac:spMkLst>
            <pc:docMk/>
            <pc:sldMk cId="1529197538" sldId="301"/>
            <ac:spMk id="8" creationId="{A25F96A8-241B-685E-7876-856127D97957}"/>
          </ac:spMkLst>
        </pc:spChg>
        <pc:spChg chg="add mod">
          <ac:chgData name="ferhat unal" userId="a272199336927f4a" providerId="LiveId" clId="{F46D914D-C142-42B3-9910-6DACCEA7B3BA}" dt="2023-09-15T17:11:09.252" v="1260" actId="14100"/>
          <ac:spMkLst>
            <pc:docMk/>
            <pc:sldMk cId="1529197538" sldId="301"/>
            <ac:spMk id="10" creationId="{7B5F65E8-C343-A58E-2AF9-174AA7F7B2B7}"/>
          </ac:spMkLst>
        </pc:spChg>
      </pc:sldChg>
      <pc:sldChg chg="addSp delSp modSp new mod modClrScheme chgLayout">
        <pc:chgData name="ferhat unal" userId="a272199336927f4a" providerId="LiveId" clId="{F46D914D-C142-42B3-9910-6DACCEA7B3BA}" dt="2023-09-15T17:15:41.921" v="1640" actId="14100"/>
        <pc:sldMkLst>
          <pc:docMk/>
          <pc:sldMk cId="3121136853" sldId="302"/>
        </pc:sldMkLst>
        <pc:spChg chg="mod">
          <ac:chgData name="ferhat unal" userId="a272199336927f4a" providerId="LiveId" clId="{F46D914D-C142-42B3-9910-6DACCEA7B3BA}" dt="2023-09-15T17:12:26.256" v="1273" actId="20577"/>
          <ac:spMkLst>
            <pc:docMk/>
            <pc:sldMk cId="3121136853" sldId="302"/>
            <ac:spMk id="2" creationId="{6DC613BA-A531-1A40-832D-BD43CE3FDF06}"/>
          </ac:spMkLst>
        </pc:spChg>
        <pc:spChg chg="del">
          <ac:chgData name="ferhat unal" userId="a272199336927f4a" providerId="LiveId" clId="{F46D914D-C142-42B3-9910-6DACCEA7B3BA}" dt="2023-09-15T17:12:00.615" v="1265" actId="26606"/>
          <ac:spMkLst>
            <pc:docMk/>
            <pc:sldMk cId="3121136853" sldId="302"/>
            <ac:spMk id="3" creationId="{DACFC2F9-CAC9-20A4-2C69-C16D16E5D8A4}"/>
          </ac:spMkLst>
        </pc:spChg>
        <pc:spChg chg="add mod">
          <ac:chgData name="ferhat unal" userId="a272199336927f4a" providerId="LiveId" clId="{F46D914D-C142-42B3-9910-6DACCEA7B3BA}" dt="2023-09-15T17:14:48.912" v="1635" actId="20577"/>
          <ac:spMkLst>
            <pc:docMk/>
            <pc:sldMk cId="3121136853" sldId="302"/>
            <ac:spMk id="8" creationId="{274534EF-1789-4ACB-D361-05D3D53C18AC}"/>
          </ac:spMkLst>
        </pc:spChg>
        <pc:spChg chg="add mod">
          <ac:chgData name="ferhat unal" userId="a272199336927f4a" providerId="LiveId" clId="{F46D914D-C142-42B3-9910-6DACCEA7B3BA}" dt="2023-09-15T17:15:41.921" v="1640" actId="14100"/>
          <ac:spMkLst>
            <pc:docMk/>
            <pc:sldMk cId="3121136853" sldId="302"/>
            <ac:spMk id="10" creationId="{699C73BD-87E4-2B19-2DD8-8A03CB7B5ACD}"/>
          </ac:spMkLst>
        </pc:spChg>
      </pc:sldChg>
      <pc:sldChg chg="modSp new mod">
        <pc:chgData name="ferhat unal" userId="a272199336927f4a" providerId="LiveId" clId="{F46D914D-C142-42B3-9910-6DACCEA7B3BA}" dt="2023-09-15T17:17:19.425" v="1668" actId="255"/>
        <pc:sldMkLst>
          <pc:docMk/>
          <pc:sldMk cId="3833992786" sldId="303"/>
        </pc:sldMkLst>
        <pc:spChg chg="mod">
          <ac:chgData name="ferhat unal" userId="a272199336927f4a" providerId="LiveId" clId="{F46D914D-C142-42B3-9910-6DACCEA7B3BA}" dt="2023-09-15T16:10:12.606" v="380" actId="20577"/>
          <ac:spMkLst>
            <pc:docMk/>
            <pc:sldMk cId="3833992786" sldId="303"/>
            <ac:spMk id="2" creationId="{7D9B2C10-2A5B-F044-2E09-11F305DD5759}"/>
          </ac:spMkLst>
        </pc:spChg>
        <pc:spChg chg="mod">
          <ac:chgData name="ferhat unal" userId="a272199336927f4a" providerId="LiveId" clId="{F46D914D-C142-42B3-9910-6DACCEA7B3BA}" dt="2023-09-15T17:17:19.425" v="1668" actId="255"/>
          <ac:spMkLst>
            <pc:docMk/>
            <pc:sldMk cId="3833992786" sldId="303"/>
            <ac:spMk id="3" creationId="{5B363A86-6D94-00C2-B940-7036FB8D85CC}"/>
          </ac:spMkLst>
        </pc:spChg>
      </pc:sldChg>
      <pc:sldChg chg="addSp delSp modSp new mod modClrScheme chgLayout">
        <pc:chgData name="ferhat unal" userId="a272199336927f4a" providerId="LiveId" clId="{F46D914D-C142-42B3-9910-6DACCEA7B3BA}" dt="2023-09-15T17:55:36.084" v="1709" actId="1076"/>
        <pc:sldMkLst>
          <pc:docMk/>
          <pc:sldMk cId="1942105584" sldId="304"/>
        </pc:sldMkLst>
        <pc:spChg chg="mod">
          <ac:chgData name="ferhat unal" userId="a272199336927f4a" providerId="LiveId" clId="{F46D914D-C142-42B3-9910-6DACCEA7B3BA}" dt="2023-09-15T17:54:44.078" v="1685" actId="14100"/>
          <ac:spMkLst>
            <pc:docMk/>
            <pc:sldMk cId="1942105584" sldId="304"/>
            <ac:spMk id="2" creationId="{73F6178C-7F41-032C-FAAD-BD0898FD9543}"/>
          </ac:spMkLst>
        </pc:spChg>
        <pc:spChg chg="del">
          <ac:chgData name="ferhat unal" userId="a272199336927f4a" providerId="LiveId" clId="{F46D914D-C142-42B3-9910-6DACCEA7B3BA}" dt="2023-09-15T17:53:56.085" v="1669" actId="26606"/>
          <ac:spMkLst>
            <pc:docMk/>
            <pc:sldMk cId="1942105584" sldId="304"/>
            <ac:spMk id="3" creationId="{99030A4A-0AB3-E223-3140-ABA954FDDD4E}"/>
          </ac:spMkLst>
        </pc:spChg>
        <pc:spChg chg="add del mod">
          <ac:chgData name="ferhat unal" userId="a272199336927f4a" providerId="LiveId" clId="{F46D914D-C142-42B3-9910-6DACCEA7B3BA}" dt="2023-09-15T17:54:07.831" v="1670" actId="931"/>
          <ac:spMkLst>
            <pc:docMk/>
            <pc:sldMk cId="1942105584" sldId="304"/>
            <ac:spMk id="8" creationId="{7ECC821F-ED4D-880D-4CA3-1183FC128CBD}"/>
          </ac:spMkLst>
        </pc:spChg>
        <pc:spChg chg="add mod">
          <ac:chgData name="ferhat unal" userId="a272199336927f4a" providerId="LiveId" clId="{F46D914D-C142-42B3-9910-6DACCEA7B3BA}" dt="2023-09-15T17:55:27.770" v="1706" actId="1076"/>
          <ac:spMkLst>
            <pc:docMk/>
            <pc:sldMk cId="1942105584" sldId="304"/>
            <ac:spMk id="10" creationId="{159299C9-BB71-FDE8-0AF4-03F0C9DA83D2}"/>
          </ac:spMkLst>
        </pc:spChg>
        <pc:picChg chg="add mod">
          <ac:chgData name="ferhat unal" userId="a272199336927f4a" providerId="LiveId" clId="{F46D914D-C142-42B3-9910-6DACCEA7B3BA}" dt="2023-09-15T17:55:36.084" v="1709" actId="1076"/>
          <ac:picMkLst>
            <pc:docMk/>
            <pc:sldMk cId="1942105584" sldId="304"/>
            <ac:picMk id="5" creationId="{C8084352-08E3-1BF6-7E49-A5C08164DA24}"/>
          </ac:picMkLst>
        </pc:picChg>
      </pc:sldChg>
      <pc:sldChg chg="addSp delSp modSp new mod modClrScheme chgLayout">
        <pc:chgData name="ferhat unal" userId="a272199336927f4a" providerId="LiveId" clId="{F46D914D-C142-42B3-9910-6DACCEA7B3BA}" dt="2023-09-15T18:01:48.924" v="1751" actId="14100"/>
        <pc:sldMkLst>
          <pc:docMk/>
          <pc:sldMk cId="3581315565" sldId="305"/>
        </pc:sldMkLst>
        <pc:spChg chg="mod">
          <ac:chgData name="ferhat unal" userId="a272199336927f4a" providerId="LiveId" clId="{F46D914D-C142-42B3-9910-6DACCEA7B3BA}" dt="2023-09-15T18:01:06.005" v="1738" actId="14100"/>
          <ac:spMkLst>
            <pc:docMk/>
            <pc:sldMk cId="3581315565" sldId="305"/>
            <ac:spMk id="2" creationId="{87E396F1-61B2-E9FF-CD2C-D1A33FAE2BCC}"/>
          </ac:spMkLst>
        </pc:spChg>
        <pc:spChg chg="add del">
          <ac:chgData name="ferhat unal" userId="a272199336927f4a" providerId="LiveId" clId="{F46D914D-C142-42B3-9910-6DACCEA7B3BA}" dt="2023-09-15T18:00:42.474" v="1729" actId="26606"/>
          <ac:spMkLst>
            <pc:docMk/>
            <pc:sldMk cId="3581315565" sldId="305"/>
            <ac:spMk id="3" creationId="{5A588BD3-10A3-BEA7-2E1E-AE8E7E0F8908}"/>
          </ac:spMkLst>
        </pc:spChg>
        <pc:spChg chg="add del mod">
          <ac:chgData name="ferhat unal" userId="a272199336927f4a" providerId="LiveId" clId="{F46D914D-C142-42B3-9910-6DACCEA7B3BA}" dt="2023-09-15T18:00:42.471" v="1728" actId="26606"/>
          <ac:spMkLst>
            <pc:docMk/>
            <pc:sldMk cId="3581315565" sldId="305"/>
            <ac:spMk id="6" creationId="{ABBFDD0A-899C-DF92-9FEF-F42CBFB7761C}"/>
          </ac:spMkLst>
        </pc:spChg>
        <pc:spChg chg="add del mod">
          <ac:chgData name="ferhat unal" userId="a272199336927f4a" providerId="LiveId" clId="{F46D914D-C142-42B3-9910-6DACCEA7B3BA}" dt="2023-09-15T18:00:42.471" v="1728" actId="26606"/>
          <ac:spMkLst>
            <pc:docMk/>
            <pc:sldMk cId="3581315565" sldId="305"/>
            <ac:spMk id="7" creationId="{FC6EF9CB-FD7D-437C-BD72-2B34952AF5E5}"/>
          </ac:spMkLst>
        </pc:spChg>
        <pc:spChg chg="add del mod">
          <ac:chgData name="ferhat unal" userId="a272199336927f4a" providerId="LiveId" clId="{F46D914D-C142-42B3-9910-6DACCEA7B3BA}" dt="2023-09-15T18:00:36.626" v="1726" actId="26606"/>
          <ac:spMkLst>
            <pc:docMk/>
            <pc:sldMk cId="3581315565" sldId="305"/>
            <ac:spMk id="8" creationId="{2B158ADD-60C3-154E-F3A7-17DBA0B05FAB}"/>
          </ac:spMkLst>
        </pc:spChg>
        <pc:spChg chg="add del mod">
          <ac:chgData name="ferhat unal" userId="a272199336927f4a" providerId="LiveId" clId="{F46D914D-C142-42B3-9910-6DACCEA7B3BA}" dt="2023-09-15T18:00:46.880" v="1730" actId="931"/>
          <ac:spMkLst>
            <pc:docMk/>
            <pc:sldMk cId="3581315565" sldId="305"/>
            <ac:spMk id="9" creationId="{1C99AEE4-5557-B8B9-E90F-7E353CF9A9DB}"/>
          </ac:spMkLst>
        </pc:spChg>
        <pc:spChg chg="add del mod">
          <ac:chgData name="ferhat unal" userId="a272199336927f4a" providerId="LiveId" clId="{F46D914D-C142-42B3-9910-6DACCEA7B3BA}" dt="2023-09-15T18:00:36.626" v="1726" actId="26606"/>
          <ac:spMkLst>
            <pc:docMk/>
            <pc:sldMk cId="3581315565" sldId="305"/>
            <ac:spMk id="10" creationId="{9C671A71-4497-ED0A-38DF-C820FB8A86E2}"/>
          </ac:spMkLst>
        </pc:spChg>
        <pc:spChg chg="add mod">
          <ac:chgData name="ferhat unal" userId="a272199336927f4a" providerId="LiveId" clId="{F46D914D-C142-42B3-9910-6DACCEA7B3BA}" dt="2023-09-15T18:01:24.499" v="1746" actId="1076"/>
          <ac:spMkLst>
            <pc:docMk/>
            <pc:sldMk cId="3581315565" sldId="305"/>
            <ac:spMk id="11" creationId="{B5F25ED0-4B27-53B0-B904-70FCD43BB59F}"/>
          </ac:spMkLst>
        </pc:spChg>
        <pc:picChg chg="add del mod">
          <ac:chgData name="ferhat unal" userId="a272199336927f4a" providerId="LiveId" clId="{F46D914D-C142-42B3-9910-6DACCEA7B3BA}" dt="2023-09-15T18:00:35.289" v="1725" actId="931"/>
          <ac:picMkLst>
            <pc:docMk/>
            <pc:sldMk cId="3581315565" sldId="305"/>
            <ac:picMk id="5" creationId="{3C047F2F-0258-5053-8015-0E0458FC6B1E}"/>
          </ac:picMkLst>
        </pc:picChg>
        <pc:picChg chg="add mod">
          <ac:chgData name="ferhat unal" userId="a272199336927f4a" providerId="LiveId" clId="{F46D914D-C142-42B3-9910-6DACCEA7B3BA}" dt="2023-09-15T18:01:48.924" v="1751" actId="14100"/>
          <ac:picMkLst>
            <pc:docMk/>
            <pc:sldMk cId="3581315565" sldId="305"/>
            <ac:picMk id="13" creationId="{DC42CDCA-DAA8-1DDF-05B6-534BF97AC6A5}"/>
          </ac:picMkLst>
        </pc:picChg>
      </pc:sldChg>
      <pc:sldChg chg="addSp delSp modSp new mod modClrScheme chgLayout">
        <pc:chgData name="ferhat unal" userId="a272199336927f4a" providerId="LiveId" clId="{F46D914D-C142-42B3-9910-6DACCEA7B3BA}" dt="2023-09-15T18:18:16.286" v="1774" actId="1076"/>
        <pc:sldMkLst>
          <pc:docMk/>
          <pc:sldMk cId="4097844120" sldId="306"/>
        </pc:sldMkLst>
        <pc:spChg chg="mod">
          <ac:chgData name="ferhat unal" userId="a272199336927f4a" providerId="LiveId" clId="{F46D914D-C142-42B3-9910-6DACCEA7B3BA}" dt="2023-09-15T18:10:03.806" v="1763" actId="14100"/>
          <ac:spMkLst>
            <pc:docMk/>
            <pc:sldMk cId="4097844120" sldId="306"/>
            <ac:spMk id="2" creationId="{8EA003CB-5750-BA20-D35E-EEEF371C2C40}"/>
          </ac:spMkLst>
        </pc:spChg>
        <pc:spChg chg="del">
          <ac:chgData name="ferhat unal" userId="a272199336927f4a" providerId="LiveId" clId="{F46D914D-C142-42B3-9910-6DACCEA7B3BA}" dt="2023-09-15T18:09:40.369" v="1752" actId="26606"/>
          <ac:spMkLst>
            <pc:docMk/>
            <pc:sldMk cId="4097844120" sldId="306"/>
            <ac:spMk id="3" creationId="{D380D948-8B3A-CB6F-B39B-8AFDFF4A7DD3}"/>
          </ac:spMkLst>
        </pc:spChg>
        <pc:spChg chg="add del mod">
          <ac:chgData name="ferhat unal" userId="a272199336927f4a" providerId="LiveId" clId="{F46D914D-C142-42B3-9910-6DACCEA7B3BA}" dt="2023-09-15T18:17:49.114" v="1764" actId="931"/>
          <ac:spMkLst>
            <pc:docMk/>
            <pc:sldMk cId="4097844120" sldId="306"/>
            <ac:spMk id="8" creationId="{921526A3-B071-5A84-E586-7C721653CDF6}"/>
          </ac:spMkLst>
        </pc:spChg>
        <pc:spChg chg="add mod">
          <ac:chgData name="ferhat unal" userId="a272199336927f4a" providerId="LiveId" clId="{F46D914D-C142-42B3-9910-6DACCEA7B3BA}" dt="2023-09-15T18:18:16.286" v="1774" actId="1076"/>
          <ac:spMkLst>
            <pc:docMk/>
            <pc:sldMk cId="4097844120" sldId="306"/>
            <ac:spMk id="10" creationId="{C3D56E18-A2C8-8CEB-CBAB-81A18A89BFC7}"/>
          </ac:spMkLst>
        </pc:spChg>
        <pc:picChg chg="add mod">
          <ac:chgData name="ferhat unal" userId="a272199336927f4a" providerId="LiveId" clId="{F46D914D-C142-42B3-9910-6DACCEA7B3BA}" dt="2023-09-15T18:18:14.002" v="1773" actId="1076"/>
          <ac:picMkLst>
            <pc:docMk/>
            <pc:sldMk cId="4097844120" sldId="306"/>
            <ac:picMk id="5" creationId="{512F97A7-6C96-6360-39EA-DF283F959F63}"/>
          </ac:picMkLst>
        </pc:picChg>
      </pc:sldChg>
      <pc:sldChg chg="addSp delSp modSp new mod modClrScheme chgLayout">
        <pc:chgData name="ferhat unal" userId="a272199336927f4a" providerId="LiveId" clId="{F46D914D-C142-42B3-9910-6DACCEA7B3BA}" dt="2023-09-16T08:12:37.794" v="1800" actId="14100"/>
        <pc:sldMkLst>
          <pc:docMk/>
          <pc:sldMk cId="922110601" sldId="307"/>
        </pc:sldMkLst>
        <pc:spChg chg="mod">
          <ac:chgData name="ferhat unal" userId="a272199336927f4a" providerId="LiveId" clId="{F46D914D-C142-42B3-9910-6DACCEA7B3BA}" dt="2023-09-16T08:09:49.778" v="1775" actId="26606"/>
          <ac:spMkLst>
            <pc:docMk/>
            <pc:sldMk cId="922110601" sldId="307"/>
            <ac:spMk id="2" creationId="{C54EB48D-4ED7-E3BF-1481-45F4CCBB9996}"/>
          </ac:spMkLst>
        </pc:spChg>
        <pc:spChg chg="del">
          <ac:chgData name="ferhat unal" userId="a272199336927f4a" providerId="LiveId" clId="{F46D914D-C142-42B3-9910-6DACCEA7B3BA}" dt="2023-09-16T08:09:49.778" v="1775" actId="26606"/>
          <ac:spMkLst>
            <pc:docMk/>
            <pc:sldMk cId="922110601" sldId="307"/>
            <ac:spMk id="3" creationId="{CE46CBC0-00ED-8FA8-5919-0FEDAE8CE041}"/>
          </ac:spMkLst>
        </pc:spChg>
        <pc:spChg chg="add del mod">
          <ac:chgData name="ferhat unal" userId="a272199336927f4a" providerId="LiveId" clId="{F46D914D-C142-42B3-9910-6DACCEA7B3BA}" dt="2023-09-16T08:09:55.877" v="1777" actId="478"/>
          <ac:spMkLst>
            <pc:docMk/>
            <pc:sldMk cId="922110601" sldId="307"/>
            <ac:spMk id="8" creationId="{5D02F803-79D8-BB05-F751-B23DB8C7D71B}"/>
          </ac:spMkLst>
        </pc:spChg>
        <pc:spChg chg="add mod">
          <ac:chgData name="ferhat unal" userId="a272199336927f4a" providerId="LiveId" clId="{F46D914D-C142-42B3-9910-6DACCEA7B3BA}" dt="2023-09-16T08:12:37.794" v="1800" actId="14100"/>
          <ac:spMkLst>
            <pc:docMk/>
            <pc:sldMk cId="922110601" sldId="307"/>
            <ac:spMk id="10" creationId="{B6F9EFAD-CA17-1CD6-BFA2-8ED4E3973D36}"/>
          </ac:spMkLst>
        </pc:spChg>
        <pc:spChg chg="add del mod">
          <ac:chgData name="ferhat unal" userId="a272199336927f4a" providerId="LiveId" clId="{F46D914D-C142-42B3-9910-6DACCEA7B3BA}" dt="2023-09-16T08:09:54.145" v="1776" actId="478"/>
          <ac:spMkLst>
            <pc:docMk/>
            <pc:sldMk cId="922110601" sldId="307"/>
            <ac:spMk id="12" creationId="{6FC478EB-B5A8-E231-5F11-9BDE5B52A46A}"/>
          </ac:spMkLst>
        </pc:spChg>
        <pc:spChg chg="add del mod">
          <ac:chgData name="ferhat unal" userId="a272199336927f4a" providerId="LiveId" clId="{F46D914D-C142-42B3-9910-6DACCEA7B3BA}" dt="2023-09-16T08:11:59.551" v="1787" actId="931"/>
          <ac:spMkLst>
            <pc:docMk/>
            <pc:sldMk cId="922110601" sldId="307"/>
            <ac:spMk id="14" creationId="{55550381-DD4B-93EC-E753-64DD031C839C}"/>
          </ac:spMkLst>
        </pc:spChg>
        <pc:picChg chg="add mod">
          <ac:chgData name="ferhat unal" userId="a272199336927f4a" providerId="LiveId" clId="{F46D914D-C142-42B3-9910-6DACCEA7B3BA}" dt="2023-09-16T08:12:28.250" v="1797" actId="1076"/>
          <ac:picMkLst>
            <pc:docMk/>
            <pc:sldMk cId="922110601" sldId="307"/>
            <ac:picMk id="5" creationId="{FE4943F0-2DFB-2FB1-EC44-ED93A83B3115}"/>
          </ac:picMkLst>
        </pc:picChg>
      </pc:sldChg>
      <pc:sldChg chg="addSp delSp modSp new mod modClrScheme chgLayout">
        <pc:chgData name="ferhat unal" userId="a272199336927f4a" providerId="LiveId" clId="{F46D914D-C142-42B3-9910-6DACCEA7B3BA}" dt="2023-09-16T08:15:29.849" v="1828" actId="27636"/>
        <pc:sldMkLst>
          <pc:docMk/>
          <pc:sldMk cId="1412378763" sldId="308"/>
        </pc:sldMkLst>
        <pc:spChg chg="mod">
          <ac:chgData name="ferhat unal" userId="a272199336927f4a" providerId="LiveId" clId="{F46D914D-C142-42B3-9910-6DACCEA7B3BA}" dt="2023-09-16T08:13:08.553" v="1801" actId="26606"/>
          <ac:spMkLst>
            <pc:docMk/>
            <pc:sldMk cId="1412378763" sldId="308"/>
            <ac:spMk id="2" creationId="{0EA9E435-7BFC-B3CA-CCF0-8B7BA405A4CC}"/>
          </ac:spMkLst>
        </pc:spChg>
        <pc:spChg chg="del">
          <ac:chgData name="ferhat unal" userId="a272199336927f4a" providerId="LiveId" clId="{F46D914D-C142-42B3-9910-6DACCEA7B3BA}" dt="2023-09-16T08:13:08.553" v="1801" actId="26606"/>
          <ac:spMkLst>
            <pc:docMk/>
            <pc:sldMk cId="1412378763" sldId="308"/>
            <ac:spMk id="3" creationId="{BBFA307F-FC6E-5D18-7EA5-D0999CC42DE1}"/>
          </ac:spMkLst>
        </pc:spChg>
        <pc:spChg chg="add mod">
          <ac:chgData name="ferhat unal" userId="a272199336927f4a" providerId="LiveId" clId="{F46D914D-C142-42B3-9910-6DACCEA7B3BA}" dt="2023-09-16T08:15:29.849" v="1828" actId="27636"/>
          <ac:spMkLst>
            <pc:docMk/>
            <pc:sldMk cId="1412378763" sldId="308"/>
            <ac:spMk id="8" creationId="{83885E24-2EB5-3756-76B7-525395548496}"/>
          </ac:spMkLst>
        </pc:spChg>
        <pc:spChg chg="add del mod">
          <ac:chgData name="ferhat unal" userId="a272199336927f4a" providerId="LiveId" clId="{F46D914D-C142-42B3-9910-6DACCEA7B3BA}" dt="2023-09-16T08:13:14.742" v="1802" actId="931"/>
          <ac:spMkLst>
            <pc:docMk/>
            <pc:sldMk cId="1412378763" sldId="308"/>
            <ac:spMk id="10" creationId="{F9333E74-BBFB-E2FB-90FA-DB391C5DEBB1}"/>
          </ac:spMkLst>
        </pc:spChg>
        <pc:picChg chg="add mod">
          <ac:chgData name="ferhat unal" userId="a272199336927f4a" providerId="LiveId" clId="{F46D914D-C142-42B3-9910-6DACCEA7B3BA}" dt="2023-09-16T08:14:01.663" v="1820" actId="14100"/>
          <ac:picMkLst>
            <pc:docMk/>
            <pc:sldMk cId="1412378763" sldId="308"/>
            <ac:picMk id="5" creationId="{F8240DCC-DEC2-554A-FB7F-A20B959D12A9}"/>
          </ac:picMkLst>
        </pc:picChg>
      </pc:sldChg>
      <pc:sldChg chg="addSp delSp modSp new mod modClrScheme chgLayout">
        <pc:chgData name="ferhat unal" userId="a272199336927f4a" providerId="LiveId" clId="{F46D914D-C142-42B3-9910-6DACCEA7B3BA}" dt="2023-09-16T08:15:49.335" v="1835" actId="14100"/>
        <pc:sldMkLst>
          <pc:docMk/>
          <pc:sldMk cId="1903051167" sldId="309"/>
        </pc:sldMkLst>
        <pc:spChg chg="mod">
          <ac:chgData name="ferhat unal" userId="a272199336927f4a" providerId="LiveId" clId="{F46D914D-C142-42B3-9910-6DACCEA7B3BA}" dt="2023-09-16T08:14:54.863" v="1821" actId="26606"/>
          <ac:spMkLst>
            <pc:docMk/>
            <pc:sldMk cId="1903051167" sldId="309"/>
            <ac:spMk id="2" creationId="{36750922-042B-4A71-D3F5-9A701D83121F}"/>
          </ac:spMkLst>
        </pc:spChg>
        <pc:spChg chg="del">
          <ac:chgData name="ferhat unal" userId="a272199336927f4a" providerId="LiveId" clId="{F46D914D-C142-42B3-9910-6DACCEA7B3BA}" dt="2023-09-16T08:14:54.863" v="1821" actId="26606"/>
          <ac:spMkLst>
            <pc:docMk/>
            <pc:sldMk cId="1903051167" sldId="309"/>
            <ac:spMk id="3" creationId="{82B1F37D-C403-E583-479E-A22EDD324B1D}"/>
          </ac:spMkLst>
        </pc:spChg>
        <pc:spChg chg="add mod">
          <ac:chgData name="ferhat unal" userId="a272199336927f4a" providerId="LiveId" clId="{F46D914D-C142-42B3-9910-6DACCEA7B3BA}" dt="2023-09-16T08:15:38.485" v="1831" actId="27636"/>
          <ac:spMkLst>
            <pc:docMk/>
            <pc:sldMk cId="1903051167" sldId="309"/>
            <ac:spMk id="8" creationId="{48948F8A-8DBE-0CE1-4607-2BE9F14133F3}"/>
          </ac:spMkLst>
        </pc:spChg>
        <pc:spChg chg="add del mod">
          <ac:chgData name="ferhat unal" userId="a272199336927f4a" providerId="LiveId" clId="{F46D914D-C142-42B3-9910-6DACCEA7B3BA}" dt="2023-09-16T08:15:02.241" v="1822" actId="931"/>
          <ac:spMkLst>
            <pc:docMk/>
            <pc:sldMk cId="1903051167" sldId="309"/>
            <ac:spMk id="10" creationId="{312C728C-2491-9180-4FDA-11CD58BE0775}"/>
          </ac:spMkLst>
        </pc:spChg>
        <pc:picChg chg="add mod">
          <ac:chgData name="ferhat unal" userId="a272199336927f4a" providerId="LiveId" clId="{F46D914D-C142-42B3-9910-6DACCEA7B3BA}" dt="2023-09-16T08:15:49.335" v="1835" actId="14100"/>
          <ac:picMkLst>
            <pc:docMk/>
            <pc:sldMk cId="1903051167" sldId="309"/>
            <ac:picMk id="5" creationId="{0790ADFE-C7CD-7DFB-76D1-45863697F0E1}"/>
          </ac:picMkLst>
        </pc:picChg>
      </pc:sldChg>
      <pc:sldChg chg="addSp delSp modSp new mod modClrScheme chgLayout">
        <pc:chgData name="ferhat unal" userId="a272199336927f4a" providerId="LiveId" clId="{F46D914D-C142-42B3-9910-6DACCEA7B3BA}" dt="2023-09-16T08:19:42.829" v="1862" actId="20577"/>
        <pc:sldMkLst>
          <pc:docMk/>
          <pc:sldMk cId="1006070058" sldId="310"/>
        </pc:sldMkLst>
        <pc:spChg chg="mod">
          <ac:chgData name="ferhat unal" userId="a272199336927f4a" providerId="LiveId" clId="{F46D914D-C142-42B3-9910-6DACCEA7B3BA}" dt="2023-09-16T08:15:58.362" v="1836" actId="26606"/>
          <ac:spMkLst>
            <pc:docMk/>
            <pc:sldMk cId="1006070058" sldId="310"/>
            <ac:spMk id="2" creationId="{A1B313EF-46A2-A6CA-261C-F7814B4A1AAE}"/>
          </ac:spMkLst>
        </pc:spChg>
        <pc:spChg chg="del">
          <ac:chgData name="ferhat unal" userId="a272199336927f4a" providerId="LiveId" clId="{F46D914D-C142-42B3-9910-6DACCEA7B3BA}" dt="2023-09-16T08:15:58.362" v="1836" actId="26606"/>
          <ac:spMkLst>
            <pc:docMk/>
            <pc:sldMk cId="1006070058" sldId="310"/>
            <ac:spMk id="3" creationId="{5E9BCAD1-2075-6A66-60C0-DD6E8D9E4985}"/>
          </ac:spMkLst>
        </pc:spChg>
        <pc:spChg chg="add mod">
          <ac:chgData name="ferhat unal" userId="a272199336927f4a" providerId="LiveId" clId="{F46D914D-C142-42B3-9910-6DACCEA7B3BA}" dt="2023-09-16T08:19:42.829" v="1862" actId="20577"/>
          <ac:spMkLst>
            <pc:docMk/>
            <pc:sldMk cId="1006070058" sldId="310"/>
            <ac:spMk id="8" creationId="{6229FB32-5744-000C-EEAD-5A1DE682FFBB}"/>
          </ac:spMkLst>
        </pc:spChg>
        <pc:spChg chg="add del mod">
          <ac:chgData name="ferhat unal" userId="a272199336927f4a" providerId="LiveId" clId="{F46D914D-C142-42B3-9910-6DACCEA7B3BA}" dt="2023-09-16T08:16:17.634" v="1837" actId="931"/>
          <ac:spMkLst>
            <pc:docMk/>
            <pc:sldMk cId="1006070058" sldId="310"/>
            <ac:spMk id="10" creationId="{F6607AD7-FB67-F3AF-736B-C7048FCFEC67}"/>
          </ac:spMkLst>
        </pc:spChg>
        <pc:picChg chg="add mod">
          <ac:chgData name="ferhat unal" userId="a272199336927f4a" providerId="LiveId" clId="{F46D914D-C142-42B3-9910-6DACCEA7B3BA}" dt="2023-09-16T08:16:54.995" v="1845" actId="14100"/>
          <ac:picMkLst>
            <pc:docMk/>
            <pc:sldMk cId="1006070058" sldId="310"/>
            <ac:picMk id="5" creationId="{1304D77E-2907-7F82-ED37-D21469E5B93B}"/>
          </ac:picMkLst>
        </pc:picChg>
      </pc:sldChg>
      <pc:sldChg chg="addSp delSp modSp new mod modClrScheme chgLayout">
        <pc:chgData name="ferhat unal" userId="a272199336927f4a" providerId="LiveId" clId="{F46D914D-C142-42B3-9910-6DACCEA7B3BA}" dt="2023-09-16T08:19:25.114" v="1860" actId="14100"/>
        <pc:sldMkLst>
          <pc:docMk/>
          <pc:sldMk cId="253893395" sldId="311"/>
        </pc:sldMkLst>
        <pc:spChg chg="mod">
          <ac:chgData name="ferhat unal" userId="a272199336927f4a" providerId="LiveId" clId="{F46D914D-C142-42B3-9910-6DACCEA7B3BA}" dt="2023-09-16T08:18:22.951" v="1846" actId="26606"/>
          <ac:spMkLst>
            <pc:docMk/>
            <pc:sldMk cId="253893395" sldId="311"/>
            <ac:spMk id="2" creationId="{B594DF05-0D40-A1B8-74BD-985558112D44}"/>
          </ac:spMkLst>
        </pc:spChg>
        <pc:spChg chg="del">
          <ac:chgData name="ferhat unal" userId="a272199336927f4a" providerId="LiveId" clId="{F46D914D-C142-42B3-9910-6DACCEA7B3BA}" dt="2023-09-16T08:18:22.951" v="1846" actId="26606"/>
          <ac:spMkLst>
            <pc:docMk/>
            <pc:sldMk cId="253893395" sldId="311"/>
            <ac:spMk id="3" creationId="{8143AA49-927E-B277-5C6F-2C34FC65334D}"/>
          </ac:spMkLst>
        </pc:spChg>
        <pc:spChg chg="add del mod">
          <ac:chgData name="ferhat unal" userId="a272199336927f4a" providerId="LiveId" clId="{F46D914D-C142-42B3-9910-6DACCEA7B3BA}" dt="2023-09-16T08:19:07.720" v="1855" actId="478"/>
          <ac:spMkLst>
            <pc:docMk/>
            <pc:sldMk cId="253893395" sldId="311"/>
            <ac:spMk id="8" creationId="{EF73C65F-5597-E92B-892E-4868C999B743}"/>
          </ac:spMkLst>
        </pc:spChg>
        <pc:spChg chg="add del mod">
          <ac:chgData name="ferhat unal" userId="a272199336927f4a" providerId="LiveId" clId="{F46D914D-C142-42B3-9910-6DACCEA7B3BA}" dt="2023-09-16T08:18:27.844" v="1847" actId="931"/>
          <ac:spMkLst>
            <pc:docMk/>
            <pc:sldMk cId="253893395" sldId="311"/>
            <ac:spMk id="10" creationId="{AA0E6EA3-9E55-FCEA-E241-62220DF6254A}"/>
          </ac:spMkLst>
        </pc:spChg>
        <pc:picChg chg="add mod">
          <ac:chgData name="ferhat unal" userId="a272199336927f4a" providerId="LiveId" clId="{F46D914D-C142-42B3-9910-6DACCEA7B3BA}" dt="2023-09-16T08:19:25.114" v="1860" actId="14100"/>
          <ac:picMkLst>
            <pc:docMk/>
            <pc:sldMk cId="253893395" sldId="311"/>
            <ac:picMk id="5" creationId="{D2997B28-43F0-6DDA-AA44-84E690D4A105}"/>
          </ac:picMkLst>
        </pc:picChg>
      </pc:sldChg>
      <pc:sldChg chg="addSp delSp modSp new mod modClrScheme chgLayout">
        <pc:chgData name="ferhat unal" userId="a272199336927f4a" providerId="LiveId" clId="{F46D914D-C142-42B3-9910-6DACCEA7B3BA}" dt="2023-09-16T08:21:32.905" v="1876" actId="14100"/>
        <pc:sldMkLst>
          <pc:docMk/>
          <pc:sldMk cId="4219160350" sldId="312"/>
        </pc:sldMkLst>
        <pc:spChg chg="mod">
          <ac:chgData name="ferhat unal" userId="a272199336927f4a" providerId="LiveId" clId="{F46D914D-C142-42B3-9910-6DACCEA7B3BA}" dt="2023-09-16T08:20:59.046" v="1863" actId="26606"/>
          <ac:spMkLst>
            <pc:docMk/>
            <pc:sldMk cId="4219160350" sldId="312"/>
            <ac:spMk id="2" creationId="{81ADBFC3-78DE-7BB0-B55B-A7F84F263EDF}"/>
          </ac:spMkLst>
        </pc:spChg>
        <pc:spChg chg="del">
          <ac:chgData name="ferhat unal" userId="a272199336927f4a" providerId="LiveId" clId="{F46D914D-C142-42B3-9910-6DACCEA7B3BA}" dt="2023-09-16T08:20:59.046" v="1863" actId="26606"/>
          <ac:spMkLst>
            <pc:docMk/>
            <pc:sldMk cId="4219160350" sldId="312"/>
            <ac:spMk id="3" creationId="{2C996F56-6B4A-BF5B-2EC8-CC353AF125B5}"/>
          </ac:spMkLst>
        </pc:spChg>
        <pc:spChg chg="add mod">
          <ac:chgData name="ferhat unal" userId="a272199336927f4a" providerId="LiveId" clId="{F46D914D-C142-42B3-9910-6DACCEA7B3BA}" dt="2023-09-16T08:21:11.056" v="1867" actId="14100"/>
          <ac:spMkLst>
            <pc:docMk/>
            <pc:sldMk cId="4219160350" sldId="312"/>
            <ac:spMk id="8" creationId="{A82755B7-9509-6A3B-16BB-DEAB8B381EA4}"/>
          </ac:spMkLst>
        </pc:spChg>
        <pc:spChg chg="add del mod">
          <ac:chgData name="ferhat unal" userId="a272199336927f4a" providerId="LiveId" clId="{F46D914D-C142-42B3-9910-6DACCEA7B3BA}" dt="2023-09-16T08:21:16.946" v="1868" actId="931"/>
          <ac:spMkLst>
            <pc:docMk/>
            <pc:sldMk cId="4219160350" sldId="312"/>
            <ac:spMk id="10" creationId="{994D3FD6-7681-2B4D-8E3F-CF3FBEE80287}"/>
          </ac:spMkLst>
        </pc:spChg>
        <pc:picChg chg="add mod">
          <ac:chgData name="ferhat unal" userId="a272199336927f4a" providerId="LiveId" clId="{F46D914D-C142-42B3-9910-6DACCEA7B3BA}" dt="2023-09-16T08:21:32.905" v="1876" actId="14100"/>
          <ac:picMkLst>
            <pc:docMk/>
            <pc:sldMk cId="4219160350" sldId="312"/>
            <ac:picMk id="5" creationId="{715B37BF-EAEF-9111-0932-8877E10ADCB2}"/>
          </ac:picMkLst>
        </pc:picChg>
      </pc:sldChg>
      <pc:sldChg chg="addSp delSp modSp new mod modClrScheme chgLayout">
        <pc:chgData name="ferhat unal" userId="a272199336927f4a" providerId="LiveId" clId="{F46D914D-C142-42B3-9910-6DACCEA7B3BA}" dt="2023-09-16T08:23:00.288" v="1897" actId="14100"/>
        <pc:sldMkLst>
          <pc:docMk/>
          <pc:sldMk cId="2332127160" sldId="313"/>
        </pc:sldMkLst>
        <pc:spChg chg="mod">
          <ac:chgData name="ferhat unal" userId="a272199336927f4a" providerId="LiveId" clId="{F46D914D-C142-42B3-9910-6DACCEA7B3BA}" dt="2023-09-16T08:21:57.315" v="1877" actId="26606"/>
          <ac:spMkLst>
            <pc:docMk/>
            <pc:sldMk cId="2332127160" sldId="313"/>
            <ac:spMk id="2" creationId="{FDE9ADF7-1105-38D6-2AF8-5A1298CC5C1E}"/>
          </ac:spMkLst>
        </pc:spChg>
        <pc:spChg chg="del">
          <ac:chgData name="ferhat unal" userId="a272199336927f4a" providerId="LiveId" clId="{F46D914D-C142-42B3-9910-6DACCEA7B3BA}" dt="2023-09-16T08:21:57.315" v="1877" actId="26606"/>
          <ac:spMkLst>
            <pc:docMk/>
            <pc:sldMk cId="2332127160" sldId="313"/>
            <ac:spMk id="3" creationId="{7A5B194F-5FBD-78E2-22C6-C2E34A12A371}"/>
          </ac:spMkLst>
        </pc:spChg>
        <pc:spChg chg="add mod">
          <ac:chgData name="ferhat unal" userId="a272199336927f4a" providerId="LiveId" clId="{F46D914D-C142-42B3-9910-6DACCEA7B3BA}" dt="2023-09-16T08:22:49.856" v="1891" actId="27636"/>
          <ac:spMkLst>
            <pc:docMk/>
            <pc:sldMk cId="2332127160" sldId="313"/>
            <ac:spMk id="8" creationId="{A35E47F9-28F3-DC16-733B-66D74B689818}"/>
          </ac:spMkLst>
        </pc:spChg>
        <pc:spChg chg="add del mod">
          <ac:chgData name="ferhat unal" userId="a272199336927f4a" providerId="LiveId" clId="{F46D914D-C142-42B3-9910-6DACCEA7B3BA}" dt="2023-09-16T08:22:21.242" v="1878" actId="931"/>
          <ac:spMkLst>
            <pc:docMk/>
            <pc:sldMk cId="2332127160" sldId="313"/>
            <ac:spMk id="10" creationId="{ED2C0B9C-DD83-7E28-1C0D-D17AD532353B}"/>
          </ac:spMkLst>
        </pc:spChg>
        <pc:picChg chg="add mod">
          <ac:chgData name="ferhat unal" userId="a272199336927f4a" providerId="LiveId" clId="{F46D914D-C142-42B3-9910-6DACCEA7B3BA}" dt="2023-09-16T08:23:00.288" v="1897" actId="14100"/>
          <ac:picMkLst>
            <pc:docMk/>
            <pc:sldMk cId="2332127160" sldId="313"/>
            <ac:picMk id="5" creationId="{0C56C4EE-7E07-1428-82F7-272CCECF3B80}"/>
          </ac:picMkLst>
        </pc:picChg>
      </pc:sldChg>
      <pc:sldChg chg="addSp delSp modSp new mod modClrScheme chgLayout">
        <pc:chgData name="ferhat unal" userId="a272199336927f4a" providerId="LiveId" clId="{F46D914D-C142-42B3-9910-6DACCEA7B3BA}" dt="2023-09-16T08:25:07.817" v="1929" actId="962"/>
        <pc:sldMkLst>
          <pc:docMk/>
          <pc:sldMk cId="2915546553" sldId="314"/>
        </pc:sldMkLst>
        <pc:spChg chg="mod">
          <ac:chgData name="ferhat unal" userId="a272199336927f4a" providerId="LiveId" clId="{F46D914D-C142-42B3-9910-6DACCEA7B3BA}" dt="2023-09-16T08:24:06.754" v="1912" actId="14100"/>
          <ac:spMkLst>
            <pc:docMk/>
            <pc:sldMk cId="2915546553" sldId="314"/>
            <ac:spMk id="2" creationId="{BF969543-0B8D-C19E-0404-2B68A34A9F02}"/>
          </ac:spMkLst>
        </pc:spChg>
        <pc:spChg chg="del">
          <ac:chgData name="ferhat unal" userId="a272199336927f4a" providerId="LiveId" clId="{F46D914D-C142-42B3-9910-6DACCEA7B3BA}" dt="2023-09-16T08:23:24.522" v="1898" actId="26606"/>
          <ac:spMkLst>
            <pc:docMk/>
            <pc:sldMk cId="2915546553" sldId="314"/>
            <ac:spMk id="3" creationId="{783B8586-1F3C-311E-0574-AF2B4321DDB7}"/>
          </ac:spMkLst>
        </pc:spChg>
        <pc:spChg chg="add del mod">
          <ac:chgData name="ferhat unal" userId="a272199336927f4a" providerId="LiveId" clId="{F46D914D-C142-42B3-9910-6DACCEA7B3BA}" dt="2023-09-16T08:23:44.807" v="1906" actId="26606"/>
          <ac:spMkLst>
            <pc:docMk/>
            <pc:sldMk cId="2915546553" sldId="314"/>
            <ac:spMk id="8" creationId="{6095F345-F0C6-6347-A6A2-285917121C96}"/>
          </ac:spMkLst>
        </pc:spChg>
        <pc:spChg chg="add del mod">
          <ac:chgData name="ferhat unal" userId="a272199336927f4a" providerId="LiveId" clId="{F46D914D-C142-42B3-9910-6DACCEA7B3BA}" dt="2023-09-16T08:23:44.807" v="1906" actId="26606"/>
          <ac:spMkLst>
            <pc:docMk/>
            <pc:sldMk cId="2915546553" sldId="314"/>
            <ac:spMk id="10" creationId="{4E0CA43A-9770-9115-4B7A-FE70CCB59CA2}"/>
          </ac:spMkLst>
        </pc:spChg>
        <pc:spChg chg="add del mod">
          <ac:chgData name="ferhat unal" userId="a272199336927f4a" providerId="LiveId" clId="{F46D914D-C142-42B3-9910-6DACCEA7B3BA}" dt="2023-09-16T08:23:44.803" v="1905" actId="26606"/>
          <ac:spMkLst>
            <pc:docMk/>
            <pc:sldMk cId="2915546553" sldId="314"/>
            <ac:spMk id="15" creationId="{1C0B5618-D5C7-A253-B47C-54DA15B8F0F6}"/>
          </ac:spMkLst>
        </pc:spChg>
        <pc:spChg chg="add del mod">
          <ac:chgData name="ferhat unal" userId="a272199336927f4a" providerId="LiveId" clId="{F46D914D-C142-42B3-9910-6DACCEA7B3BA}" dt="2023-09-16T08:23:55.155" v="1909" actId="26606"/>
          <ac:spMkLst>
            <pc:docMk/>
            <pc:sldMk cId="2915546553" sldId="314"/>
            <ac:spMk id="17" creationId="{A4FADF16-8A56-7F50-6598-59BA40F5D732}"/>
          </ac:spMkLst>
        </pc:spChg>
        <pc:spChg chg="add del mod">
          <ac:chgData name="ferhat unal" userId="a272199336927f4a" providerId="LiveId" clId="{F46D914D-C142-42B3-9910-6DACCEA7B3BA}" dt="2023-09-16T08:23:55.155" v="1909" actId="26606"/>
          <ac:spMkLst>
            <pc:docMk/>
            <pc:sldMk cId="2915546553" sldId="314"/>
            <ac:spMk id="18" creationId="{98D9630D-A04E-EAF3-67C4-83FA98FFA2F6}"/>
          </ac:spMkLst>
        </pc:spChg>
        <pc:spChg chg="add del mod">
          <ac:chgData name="ferhat unal" userId="a272199336927f4a" providerId="LiveId" clId="{F46D914D-C142-42B3-9910-6DACCEA7B3BA}" dt="2023-09-16T08:23:55.155" v="1909" actId="26606"/>
          <ac:spMkLst>
            <pc:docMk/>
            <pc:sldMk cId="2915546553" sldId="314"/>
            <ac:spMk id="19" creationId="{52BC7FB7-7A14-3110-DD63-AD2EB15297FE}"/>
          </ac:spMkLst>
        </pc:spChg>
        <pc:spChg chg="add del mod">
          <ac:chgData name="ferhat unal" userId="a272199336927f4a" providerId="LiveId" clId="{F46D914D-C142-42B3-9910-6DACCEA7B3BA}" dt="2023-09-16T08:23:55.155" v="1909" actId="26606"/>
          <ac:spMkLst>
            <pc:docMk/>
            <pc:sldMk cId="2915546553" sldId="314"/>
            <ac:spMk id="21" creationId="{E4094806-0DBB-3B39-19F0-8C2232794B97}"/>
          </ac:spMkLst>
        </pc:spChg>
        <pc:spChg chg="add del mod">
          <ac:chgData name="ferhat unal" userId="a272199336927f4a" providerId="LiveId" clId="{F46D914D-C142-42B3-9910-6DACCEA7B3BA}" dt="2023-09-16T08:23:55.151" v="1908" actId="26606"/>
          <ac:spMkLst>
            <pc:docMk/>
            <pc:sldMk cId="2915546553" sldId="314"/>
            <ac:spMk id="26" creationId="{510A0F9F-6CB4-78BA-4716-16A53723F9C6}"/>
          </ac:spMkLst>
        </pc:spChg>
        <pc:spChg chg="add del mod">
          <ac:chgData name="ferhat unal" userId="a272199336927f4a" providerId="LiveId" clId="{F46D914D-C142-42B3-9910-6DACCEA7B3BA}" dt="2023-09-16T08:23:55.151" v="1908" actId="26606"/>
          <ac:spMkLst>
            <pc:docMk/>
            <pc:sldMk cId="2915546553" sldId="314"/>
            <ac:spMk id="28" creationId="{95C1F938-B09D-C7D6-D5D3-8CF63AB9F57F}"/>
          </ac:spMkLst>
        </pc:spChg>
        <pc:spChg chg="add mod">
          <ac:chgData name="ferhat unal" userId="a272199336927f4a" providerId="LiveId" clId="{F46D914D-C142-42B3-9910-6DACCEA7B3BA}" dt="2023-09-16T08:24:38.452" v="1920" actId="14100"/>
          <ac:spMkLst>
            <pc:docMk/>
            <pc:sldMk cId="2915546553" sldId="314"/>
            <ac:spMk id="30" creationId="{0B37B41E-CE07-6C43-BAED-61C6B92200BA}"/>
          </ac:spMkLst>
        </pc:spChg>
        <pc:spChg chg="add del mod">
          <ac:chgData name="ferhat unal" userId="a272199336927f4a" providerId="LiveId" clId="{F46D914D-C142-42B3-9910-6DACCEA7B3BA}" dt="2023-09-16T08:24:54.617" v="1921" actId="931"/>
          <ac:spMkLst>
            <pc:docMk/>
            <pc:sldMk cId="2915546553" sldId="314"/>
            <ac:spMk id="31" creationId="{980656B4-D006-BFEC-DA22-F7BC92D156EE}"/>
          </ac:spMkLst>
        </pc:spChg>
        <pc:picChg chg="add mod">
          <ac:chgData name="ferhat unal" userId="a272199336927f4a" providerId="LiveId" clId="{F46D914D-C142-42B3-9910-6DACCEA7B3BA}" dt="2023-09-16T08:25:07.817" v="1929" actId="962"/>
          <ac:picMkLst>
            <pc:docMk/>
            <pc:sldMk cId="2915546553" sldId="314"/>
            <ac:picMk id="5" creationId="{BA49D828-A0AA-5F02-E2E4-2C99DC6562CB}"/>
          </ac:picMkLst>
        </pc:picChg>
      </pc:sldChg>
      <pc:sldChg chg="addSp delSp modSp new mod modClrScheme chgLayout">
        <pc:chgData name="ferhat unal" userId="a272199336927f4a" providerId="LiveId" clId="{F46D914D-C142-42B3-9910-6DACCEA7B3BA}" dt="2023-09-16T08:26:03.265" v="1941" actId="14100"/>
        <pc:sldMkLst>
          <pc:docMk/>
          <pc:sldMk cId="17942121" sldId="315"/>
        </pc:sldMkLst>
        <pc:spChg chg="mod">
          <ac:chgData name="ferhat unal" userId="a272199336927f4a" providerId="LiveId" clId="{F46D914D-C142-42B3-9910-6DACCEA7B3BA}" dt="2023-09-16T08:23:39.713" v="1903" actId="26606"/>
          <ac:spMkLst>
            <pc:docMk/>
            <pc:sldMk cId="17942121" sldId="315"/>
            <ac:spMk id="2" creationId="{1D9AF775-9DA0-57A0-73B4-6D08A37390BF}"/>
          </ac:spMkLst>
        </pc:spChg>
        <pc:spChg chg="del">
          <ac:chgData name="ferhat unal" userId="a272199336927f4a" providerId="LiveId" clId="{F46D914D-C142-42B3-9910-6DACCEA7B3BA}" dt="2023-09-16T08:23:39.713" v="1903" actId="26606"/>
          <ac:spMkLst>
            <pc:docMk/>
            <pc:sldMk cId="17942121" sldId="315"/>
            <ac:spMk id="3" creationId="{49016B38-0E7D-6A46-9C0F-4E22CEE31D30}"/>
          </ac:spMkLst>
        </pc:spChg>
        <pc:spChg chg="add mod">
          <ac:chgData name="ferhat unal" userId="a272199336927f4a" providerId="LiveId" clId="{F46D914D-C142-42B3-9910-6DACCEA7B3BA}" dt="2023-09-16T08:26:00.138" v="1940" actId="14100"/>
          <ac:spMkLst>
            <pc:docMk/>
            <pc:sldMk cId="17942121" sldId="315"/>
            <ac:spMk id="8" creationId="{4235AB35-1A65-4F44-BB8D-2CEF61F950C3}"/>
          </ac:spMkLst>
        </pc:spChg>
        <pc:spChg chg="add del mod">
          <ac:chgData name="ferhat unal" userId="a272199336927f4a" providerId="LiveId" clId="{F46D914D-C142-42B3-9910-6DACCEA7B3BA}" dt="2023-09-16T08:25:29.541" v="1930" actId="931"/>
          <ac:spMkLst>
            <pc:docMk/>
            <pc:sldMk cId="17942121" sldId="315"/>
            <ac:spMk id="10" creationId="{86BC8513-9BCB-B5DB-CC55-3EED831D924D}"/>
          </ac:spMkLst>
        </pc:spChg>
        <pc:picChg chg="add mod">
          <ac:chgData name="ferhat unal" userId="a272199336927f4a" providerId="LiveId" clId="{F46D914D-C142-42B3-9910-6DACCEA7B3BA}" dt="2023-09-16T08:26:03.265" v="1941" actId="14100"/>
          <ac:picMkLst>
            <pc:docMk/>
            <pc:sldMk cId="17942121" sldId="315"/>
            <ac:picMk id="5" creationId="{BBD17172-3CC1-EC7F-0589-7A309120F111}"/>
          </ac:picMkLst>
        </pc:picChg>
      </pc:sldChg>
      <pc:sldChg chg="addSp delSp modSp new mod modClrScheme chgLayout">
        <pc:chgData name="ferhat unal" userId="a272199336927f4a" providerId="LiveId" clId="{F46D914D-C142-42B3-9910-6DACCEA7B3BA}" dt="2023-09-16T08:29:49.935" v="2120" actId="20577"/>
        <pc:sldMkLst>
          <pc:docMk/>
          <pc:sldMk cId="1023371491" sldId="316"/>
        </pc:sldMkLst>
        <pc:spChg chg="mod">
          <ac:chgData name="ferhat unal" userId="a272199336927f4a" providerId="LiveId" clId="{F46D914D-C142-42B3-9910-6DACCEA7B3BA}" dt="2023-09-16T08:27:02.999" v="1947" actId="255"/>
          <ac:spMkLst>
            <pc:docMk/>
            <pc:sldMk cId="1023371491" sldId="316"/>
            <ac:spMk id="2" creationId="{AD8BFBC1-9B2A-C6B4-B803-704D804CAAF1}"/>
          </ac:spMkLst>
        </pc:spChg>
        <pc:spChg chg="del">
          <ac:chgData name="ferhat unal" userId="a272199336927f4a" providerId="LiveId" clId="{F46D914D-C142-42B3-9910-6DACCEA7B3BA}" dt="2023-09-16T08:23:37.843" v="1902" actId="26606"/>
          <ac:spMkLst>
            <pc:docMk/>
            <pc:sldMk cId="1023371491" sldId="316"/>
            <ac:spMk id="3" creationId="{0E0EED93-CA78-303A-0FFF-7A53A43DD1DA}"/>
          </ac:spMkLst>
        </pc:spChg>
        <pc:spChg chg="add mod">
          <ac:chgData name="ferhat unal" userId="a272199336927f4a" providerId="LiveId" clId="{F46D914D-C142-42B3-9910-6DACCEA7B3BA}" dt="2023-09-16T08:29:49.935" v="2120" actId="20577"/>
          <ac:spMkLst>
            <pc:docMk/>
            <pc:sldMk cId="1023371491" sldId="316"/>
            <ac:spMk id="8" creationId="{91CC0D1C-F07C-03FE-121C-94F98A435099}"/>
          </ac:spMkLst>
        </pc:spChg>
        <pc:spChg chg="add del mod">
          <ac:chgData name="ferhat unal" userId="a272199336927f4a" providerId="LiveId" clId="{F46D914D-C142-42B3-9910-6DACCEA7B3BA}" dt="2023-09-16T08:27:13.979" v="1948" actId="931"/>
          <ac:spMkLst>
            <pc:docMk/>
            <pc:sldMk cId="1023371491" sldId="316"/>
            <ac:spMk id="10" creationId="{D46140F4-7302-6F7B-E2F0-7DD27CC963BE}"/>
          </ac:spMkLst>
        </pc:spChg>
        <pc:picChg chg="add mod">
          <ac:chgData name="ferhat unal" userId="a272199336927f4a" providerId="LiveId" clId="{F46D914D-C142-42B3-9910-6DACCEA7B3BA}" dt="2023-09-16T08:27:13.979" v="1948" actId="931"/>
          <ac:picMkLst>
            <pc:docMk/>
            <pc:sldMk cId="1023371491" sldId="316"/>
            <ac:picMk id="5" creationId="{8681306F-8E95-4FE2-008C-74D66345745B}"/>
          </ac:picMkLst>
        </pc:picChg>
      </pc:sldChg>
      <pc:sldChg chg="addSp delSp modSp new mod modClrScheme chgLayout">
        <pc:chgData name="ferhat unal" userId="a272199336927f4a" providerId="LiveId" clId="{F46D914D-C142-42B3-9910-6DACCEA7B3BA}" dt="2023-09-16T08:30:45.672" v="2132" actId="14100"/>
        <pc:sldMkLst>
          <pc:docMk/>
          <pc:sldMk cId="3166399945" sldId="317"/>
        </pc:sldMkLst>
        <pc:spChg chg="mod">
          <ac:chgData name="ferhat unal" userId="a272199336927f4a" providerId="LiveId" clId="{F46D914D-C142-42B3-9910-6DACCEA7B3BA}" dt="2023-09-16T08:23:36.235" v="1901" actId="26606"/>
          <ac:spMkLst>
            <pc:docMk/>
            <pc:sldMk cId="3166399945" sldId="317"/>
            <ac:spMk id="2" creationId="{05CD03A2-22C8-2C96-1E9B-884825B434E4}"/>
          </ac:spMkLst>
        </pc:spChg>
        <pc:spChg chg="del">
          <ac:chgData name="ferhat unal" userId="a272199336927f4a" providerId="LiveId" clId="{F46D914D-C142-42B3-9910-6DACCEA7B3BA}" dt="2023-09-16T08:23:36.235" v="1901" actId="26606"/>
          <ac:spMkLst>
            <pc:docMk/>
            <pc:sldMk cId="3166399945" sldId="317"/>
            <ac:spMk id="3" creationId="{26C7ED6B-52D8-9EAD-A823-0C2CBF223672}"/>
          </ac:spMkLst>
        </pc:spChg>
        <pc:spChg chg="add mod">
          <ac:chgData name="ferhat unal" userId="a272199336927f4a" providerId="LiveId" clId="{F46D914D-C142-42B3-9910-6DACCEA7B3BA}" dt="2023-09-16T08:30:30.493" v="2126" actId="27636"/>
          <ac:spMkLst>
            <pc:docMk/>
            <pc:sldMk cId="3166399945" sldId="317"/>
            <ac:spMk id="8" creationId="{C41F1AC2-B594-6937-AF41-30F5CEAB4D81}"/>
          </ac:spMkLst>
        </pc:spChg>
        <pc:spChg chg="add del mod">
          <ac:chgData name="ferhat unal" userId="a272199336927f4a" providerId="LiveId" clId="{F46D914D-C142-42B3-9910-6DACCEA7B3BA}" dt="2023-09-16T08:30:09.541" v="2121" actId="931"/>
          <ac:spMkLst>
            <pc:docMk/>
            <pc:sldMk cId="3166399945" sldId="317"/>
            <ac:spMk id="10" creationId="{5EFA6163-8F29-6FE0-2358-836BF0DD97A7}"/>
          </ac:spMkLst>
        </pc:spChg>
        <pc:picChg chg="add mod">
          <ac:chgData name="ferhat unal" userId="a272199336927f4a" providerId="LiveId" clId="{F46D914D-C142-42B3-9910-6DACCEA7B3BA}" dt="2023-09-16T08:30:45.672" v="2132" actId="14100"/>
          <ac:picMkLst>
            <pc:docMk/>
            <pc:sldMk cId="3166399945" sldId="317"/>
            <ac:picMk id="5" creationId="{4934C388-4A67-06C1-41BF-96264F076A5B}"/>
          </ac:picMkLst>
        </pc:picChg>
      </pc:sldChg>
      <pc:sldChg chg="addSp delSp modSp new mod modClrScheme chgLayout">
        <pc:chgData name="ferhat unal" userId="a272199336927f4a" providerId="LiveId" clId="{F46D914D-C142-42B3-9910-6DACCEA7B3BA}" dt="2023-09-16T08:31:38.832" v="2143" actId="14100"/>
        <pc:sldMkLst>
          <pc:docMk/>
          <pc:sldMk cId="4211526952" sldId="318"/>
        </pc:sldMkLst>
        <pc:spChg chg="mod">
          <ac:chgData name="ferhat unal" userId="a272199336927f4a" providerId="LiveId" clId="{F46D914D-C142-42B3-9910-6DACCEA7B3BA}" dt="2023-09-16T08:23:33.323" v="1900" actId="26606"/>
          <ac:spMkLst>
            <pc:docMk/>
            <pc:sldMk cId="4211526952" sldId="318"/>
            <ac:spMk id="2" creationId="{0C73B1E8-D95A-E797-EC7C-CE328B65C210}"/>
          </ac:spMkLst>
        </pc:spChg>
        <pc:spChg chg="del">
          <ac:chgData name="ferhat unal" userId="a272199336927f4a" providerId="LiveId" clId="{F46D914D-C142-42B3-9910-6DACCEA7B3BA}" dt="2023-09-16T08:23:33.323" v="1900" actId="26606"/>
          <ac:spMkLst>
            <pc:docMk/>
            <pc:sldMk cId="4211526952" sldId="318"/>
            <ac:spMk id="3" creationId="{F46E44B1-CDE4-C0D8-1395-74F45A0A2E4C}"/>
          </ac:spMkLst>
        </pc:spChg>
        <pc:spChg chg="add mod">
          <ac:chgData name="ferhat unal" userId="a272199336927f4a" providerId="LiveId" clId="{F46D914D-C142-42B3-9910-6DACCEA7B3BA}" dt="2023-09-16T08:31:24.236" v="2139" actId="14100"/>
          <ac:spMkLst>
            <pc:docMk/>
            <pc:sldMk cId="4211526952" sldId="318"/>
            <ac:spMk id="8" creationId="{8C91F63A-89B0-3527-F215-CF66B3C0A221}"/>
          </ac:spMkLst>
        </pc:spChg>
        <pc:spChg chg="add del mod">
          <ac:chgData name="ferhat unal" userId="a272199336927f4a" providerId="LiveId" clId="{F46D914D-C142-42B3-9910-6DACCEA7B3BA}" dt="2023-09-16T08:31:04.634" v="2133" actId="931"/>
          <ac:spMkLst>
            <pc:docMk/>
            <pc:sldMk cId="4211526952" sldId="318"/>
            <ac:spMk id="10" creationId="{13E74124-ADFC-5316-08E7-35B42BD9CBC4}"/>
          </ac:spMkLst>
        </pc:spChg>
        <pc:picChg chg="add mod">
          <ac:chgData name="ferhat unal" userId="a272199336927f4a" providerId="LiveId" clId="{F46D914D-C142-42B3-9910-6DACCEA7B3BA}" dt="2023-09-16T08:31:38.832" v="2143" actId="14100"/>
          <ac:picMkLst>
            <pc:docMk/>
            <pc:sldMk cId="4211526952" sldId="318"/>
            <ac:picMk id="5" creationId="{A64F8622-2B76-0577-A406-2852689D5FB6}"/>
          </ac:picMkLst>
        </pc:picChg>
      </pc:sldChg>
      <pc:sldChg chg="addSp delSp modSp new mod modClrScheme chgLayout">
        <pc:chgData name="ferhat unal" userId="a272199336927f4a" providerId="LiveId" clId="{F46D914D-C142-42B3-9910-6DACCEA7B3BA}" dt="2023-09-16T08:32:24.341" v="2152" actId="14100"/>
        <pc:sldMkLst>
          <pc:docMk/>
          <pc:sldMk cId="2835844516" sldId="319"/>
        </pc:sldMkLst>
        <pc:spChg chg="mod">
          <ac:chgData name="ferhat unal" userId="a272199336927f4a" providerId="LiveId" clId="{F46D914D-C142-42B3-9910-6DACCEA7B3BA}" dt="2023-09-16T08:23:31.005" v="1899" actId="26606"/>
          <ac:spMkLst>
            <pc:docMk/>
            <pc:sldMk cId="2835844516" sldId="319"/>
            <ac:spMk id="2" creationId="{801EDB5A-56B0-BC87-E56B-703027405613}"/>
          </ac:spMkLst>
        </pc:spChg>
        <pc:spChg chg="del">
          <ac:chgData name="ferhat unal" userId="a272199336927f4a" providerId="LiveId" clId="{F46D914D-C142-42B3-9910-6DACCEA7B3BA}" dt="2023-09-16T08:23:31.005" v="1899" actId="26606"/>
          <ac:spMkLst>
            <pc:docMk/>
            <pc:sldMk cId="2835844516" sldId="319"/>
            <ac:spMk id="3" creationId="{9153C144-386E-7033-7689-DC3DB6483451}"/>
          </ac:spMkLst>
        </pc:spChg>
        <pc:spChg chg="add mod">
          <ac:chgData name="ferhat unal" userId="a272199336927f4a" providerId="LiveId" clId="{F46D914D-C142-42B3-9910-6DACCEA7B3BA}" dt="2023-09-16T08:32:14.066" v="2149" actId="27636"/>
          <ac:spMkLst>
            <pc:docMk/>
            <pc:sldMk cId="2835844516" sldId="319"/>
            <ac:spMk id="8" creationId="{E905E6C8-C06D-1E75-B7DD-E19163D1E3FE}"/>
          </ac:spMkLst>
        </pc:spChg>
        <pc:spChg chg="add del mod">
          <ac:chgData name="ferhat unal" userId="a272199336927f4a" providerId="LiveId" clId="{F46D914D-C142-42B3-9910-6DACCEA7B3BA}" dt="2023-09-16T08:31:54.196" v="2144" actId="931"/>
          <ac:spMkLst>
            <pc:docMk/>
            <pc:sldMk cId="2835844516" sldId="319"/>
            <ac:spMk id="10" creationId="{97C6FEA4-484F-2EA1-344D-49BA9CEAA89F}"/>
          </ac:spMkLst>
        </pc:spChg>
        <pc:picChg chg="add mod">
          <ac:chgData name="ferhat unal" userId="a272199336927f4a" providerId="LiveId" clId="{F46D914D-C142-42B3-9910-6DACCEA7B3BA}" dt="2023-09-16T08:32:24.341" v="2152" actId="14100"/>
          <ac:picMkLst>
            <pc:docMk/>
            <pc:sldMk cId="2835844516" sldId="319"/>
            <ac:picMk id="5" creationId="{DCC34F34-87E5-D39D-EFE7-0D2200DFA9F5}"/>
          </ac:picMkLst>
        </pc:picChg>
      </pc:sldChg>
      <pc:sldChg chg="new del">
        <pc:chgData name="ferhat unal" userId="a272199336927f4a" providerId="LiveId" clId="{F46D914D-C142-42B3-9910-6DACCEA7B3BA}" dt="2023-09-15T16:14:18.265" v="440" actId="2696"/>
        <pc:sldMkLst>
          <pc:docMk/>
          <pc:sldMk cId="3835213329" sldId="320"/>
        </pc:sldMkLst>
      </pc:sldChg>
      <pc:sldChg chg="addSp delSp modSp new mod modClrScheme chgLayout">
        <pc:chgData name="ferhat unal" userId="a272199336927f4a" providerId="LiveId" clId="{F46D914D-C142-42B3-9910-6DACCEA7B3BA}" dt="2023-09-16T08:50:58.429" v="2326" actId="1076"/>
        <pc:sldMkLst>
          <pc:docMk/>
          <pc:sldMk cId="4130543827" sldId="320"/>
        </pc:sldMkLst>
        <pc:spChg chg="mod">
          <ac:chgData name="ferhat unal" userId="a272199336927f4a" providerId="LiveId" clId="{F46D914D-C142-42B3-9910-6DACCEA7B3BA}" dt="2023-09-16T08:41:47.225" v="2259" actId="26606"/>
          <ac:spMkLst>
            <pc:docMk/>
            <pc:sldMk cId="4130543827" sldId="320"/>
            <ac:spMk id="2" creationId="{4B2291D9-05EA-9E31-A083-4878CE8DCF1F}"/>
          </ac:spMkLst>
        </pc:spChg>
        <pc:spChg chg="del">
          <ac:chgData name="ferhat unal" userId="a272199336927f4a" providerId="LiveId" clId="{F46D914D-C142-42B3-9910-6DACCEA7B3BA}" dt="2023-09-16T08:41:47.225" v="2259" actId="26606"/>
          <ac:spMkLst>
            <pc:docMk/>
            <pc:sldMk cId="4130543827" sldId="320"/>
            <ac:spMk id="3" creationId="{3E24C898-39FB-6146-BEA0-4F2113635421}"/>
          </ac:spMkLst>
        </pc:spChg>
        <pc:spChg chg="add del mod">
          <ac:chgData name="ferhat unal" userId="a272199336927f4a" providerId="LiveId" clId="{F46D914D-C142-42B3-9910-6DACCEA7B3BA}" dt="2023-09-16T08:47:47.189" v="2286" actId="931"/>
          <ac:spMkLst>
            <pc:docMk/>
            <pc:sldMk cId="4130543827" sldId="320"/>
            <ac:spMk id="8" creationId="{B2F33F74-3D90-C182-6037-F11471D38E13}"/>
          </ac:spMkLst>
        </pc:spChg>
        <pc:spChg chg="add del mod">
          <ac:chgData name="ferhat unal" userId="a272199336927f4a" providerId="LiveId" clId="{F46D914D-C142-42B3-9910-6DACCEA7B3BA}" dt="2023-09-16T08:47:42.014" v="2285" actId="931"/>
          <ac:spMkLst>
            <pc:docMk/>
            <pc:sldMk cId="4130543827" sldId="320"/>
            <ac:spMk id="10" creationId="{F9C0F771-65ED-C031-26DD-392F758077AA}"/>
          </ac:spMkLst>
        </pc:spChg>
        <pc:spChg chg="add del mod">
          <ac:chgData name="ferhat unal" userId="a272199336927f4a" providerId="LiveId" clId="{F46D914D-C142-42B3-9910-6DACCEA7B3BA}" dt="2023-09-16T08:49:46.914" v="2308" actId="26606"/>
          <ac:spMkLst>
            <pc:docMk/>
            <pc:sldMk cId="4130543827" sldId="320"/>
            <ac:spMk id="11" creationId="{DD0206B3-EB45-44B5-A3E3-6EE53B2A77D6}"/>
          </ac:spMkLst>
        </pc:spChg>
        <pc:spChg chg="add mod">
          <ac:chgData name="ferhat unal" userId="a272199336927f4a" providerId="LiveId" clId="{F46D914D-C142-42B3-9910-6DACCEA7B3BA}" dt="2023-09-16T08:50:58.429" v="2326" actId="1076"/>
          <ac:spMkLst>
            <pc:docMk/>
            <pc:sldMk cId="4130543827" sldId="320"/>
            <ac:spMk id="15" creationId="{F63B861A-1691-AEE0-945A-AFDB089BE898}"/>
          </ac:spMkLst>
        </pc:spChg>
        <pc:spChg chg="add del">
          <ac:chgData name="ferhat unal" userId="a272199336927f4a" providerId="LiveId" clId="{F46D914D-C142-42B3-9910-6DACCEA7B3BA}" dt="2023-09-16T08:49:50.923" v="2309" actId="931"/>
          <ac:spMkLst>
            <pc:docMk/>
            <pc:sldMk cId="4130543827" sldId="320"/>
            <ac:spMk id="16" creationId="{314531B4-C0BF-7801-64C7-CB0DCDEBE272}"/>
          </ac:spMkLst>
        </pc:spChg>
        <pc:picChg chg="add del mod">
          <ac:chgData name="ferhat unal" userId="a272199336927f4a" providerId="LiveId" clId="{F46D914D-C142-42B3-9910-6DACCEA7B3BA}" dt="2023-09-16T08:49:42.923" v="2307" actId="478"/>
          <ac:picMkLst>
            <pc:docMk/>
            <pc:sldMk cId="4130543827" sldId="320"/>
            <ac:picMk id="5" creationId="{E8EB3600-9DC6-BF5F-C87E-16FCE47C28A8}"/>
          </ac:picMkLst>
        </pc:picChg>
        <pc:picChg chg="add mod">
          <ac:chgData name="ferhat unal" userId="a272199336927f4a" providerId="LiveId" clId="{F46D914D-C142-42B3-9910-6DACCEA7B3BA}" dt="2023-09-16T08:50:47.571" v="2323" actId="1076"/>
          <ac:picMkLst>
            <pc:docMk/>
            <pc:sldMk cId="4130543827" sldId="320"/>
            <ac:picMk id="7" creationId="{7861EBF7-6C4E-E1F0-93E6-81E949860ECA}"/>
          </ac:picMkLst>
        </pc:picChg>
        <pc:picChg chg="add mod">
          <ac:chgData name="ferhat unal" userId="a272199336927f4a" providerId="LiveId" clId="{F46D914D-C142-42B3-9910-6DACCEA7B3BA}" dt="2023-09-16T08:50:54.306" v="2325" actId="14100"/>
          <ac:picMkLst>
            <pc:docMk/>
            <pc:sldMk cId="4130543827" sldId="320"/>
            <ac:picMk id="13" creationId="{7BE5283D-3B3D-6AC0-9B0C-F75BB3512DD3}"/>
          </ac:picMkLst>
        </pc:picChg>
      </pc:sldChg>
      <pc:sldChg chg="addSp delSp modSp new mod modClrScheme chgLayout">
        <pc:chgData name="ferhat unal" userId="a272199336927f4a" providerId="LiveId" clId="{F46D914D-C142-42B3-9910-6DACCEA7B3BA}" dt="2023-09-16T10:38:12.176" v="2337" actId="14100"/>
        <pc:sldMkLst>
          <pc:docMk/>
          <pc:sldMk cId="277444395" sldId="321"/>
        </pc:sldMkLst>
        <pc:spChg chg="mod">
          <ac:chgData name="ferhat unal" userId="a272199336927f4a" providerId="LiveId" clId="{F46D914D-C142-42B3-9910-6DACCEA7B3BA}" dt="2023-09-16T08:41:40.348" v="2258" actId="26606"/>
          <ac:spMkLst>
            <pc:docMk/>
            <pc:sldMk cId="277444395" sldId="321"/>
            <ac:spMk id="2" creationId="{1B0E1A62-554D-A22C-CDE9-A1D8D06271C2}"/>
          </ac:spMkLst>
        </pc:spChg>
        <pc:spChg chg="del">
          <ac:chgData name="ferhat unal" userId="a272199336927f4a" providerId="LiveId" clId="{F46D914D-C142-42B3-9910-6DACCEA7B3BA}" dt="2023-09-16T08:41:40.348" v="2258" actId="26606"/>
          <ac:spMkLst>
            <pc:docMk/>
            <pc:sldMk cId="277444395" sldId="321"/>
            <ac:spMk id="3" creationId="{6AB8A6BD-8605-8075-7624-935D97DA95E1}"/>
          </ac:spMkLst>
        </pc:spChg>
        <pc:spChg chg="add mod">
          <ac:chgData name="ferhat unal" userId="a272199336927f4a" providerId="LiveId" clId="{F46D914D-C142-42B3-9910-6DACCEA7B3BA}" dt="2023-09-16T10:38:12.176" v="2337" actId="14100"/>
          <ac:spMkLst>
            <pc:docMk/>
            <pc:sldMk cId="277444395" sldId="321"/>
            <ac:spMk id="4" creationId="{2B1797B8-4364-DC39-0EBE-D62F4AD80D8C}"/>
          </ac:spMkLst>
        </pc:spChg>
        <pc:spChg chg="add del mod">
          <ac:chgData name="ferhat unal" userId="a272199336927f4a" providerId="LiveId" clId="{F46D914D-C142-42B3-9910-6DACCEA7B3BA}" dt="2023-09-16T08:48:23.126" v="2296" actId="931"/>
          <ac:spMkLst>
            <pc:docMk/>
            <pc:sldMk cId="277444395" sldId="321"/>
            <ac:spMk id="8" creationId="{8011B8A6-BF9C-EE40-6367-B96867DA7BB4}"/>
          </ac:spMkLst>
        </pc:spChg>
        <pc:spChg chg="add del mod">
          <ac:chgData name="ferhat unal" userId="a272199336927f4a" providerId="LiveId" clId="{F46D914D-C142-42B3-9910-6DACCEA7B3BA}" dt="2023-09-16T08:48:19.718" v="2295" actId="931"/>
          <ac:spMkLst>
            <pc:docMk/>
            <pc:sldMk cId="277444395" sldId="321"/>
            <ac:spMk id="10" creationId="{FF5044E0-4E3F-1D42-EF1A-F28A74C5EAAE}"/>
          </ac:spMkLst>
        </pc:spChg>
        <pc:picChg chg="add mod">
          <ac:chgData name="ferhat unal" userId="a272199336927f4a" providerId="LiveId" clId="{F46D914D-C142-42B3-9910-6DACCEA7B3BA}" dt="2023-09-16T10:38:03.751" v="2335" actId="14100"/>
          <ac:picMkLst>
            <pc:docMk/>
            <pc:sldMk cId="277444395" sldId="321"/>
            <ac:picMk id="5" creationId="{F19D0E0E-CCA1-04CE-6800-8A64792545D3}"/>
          </ac:picMkLst>
        </pc:picChg>
        <pc:picChg chg="add mod">
          <ac:chgData name="ferhat unal" userId="a272199336927f4a" providerId="LiveId" clId="{F46D914D-C142-42B3-9910-6DACCEA7B3BA}" dt="2023-09-16T10:37:55.274" v="2333" actId="1076"/>
          <ac:picMkLst>
            <pc:docMk/>
            <pc:sldMk cId="277444395" sldId="321"/>
            <ac:picMk id="7" creationId="{1738A538-831E-4BD6-4D30-EA13676E775C}"/>
          </ac:picMkLst>
        </pc:picChg>
      </pc:sldChg>
      <pc:sldChg chg="new del">
        <pc:chgData name="ferhat unal" userId="a272199336927f4a" providerId="LiveId" clId="{F46D914D-C142-42B3-9910-6DACCEA7B3BA}" dt="2023-09-15T16:14:20.331" v="441" actId="2696"/>
        <pc:sldMkLst>
          <pc:docMk/>
          <pc:sldMk cId="1196166025" sldId="321"/>
        </pc:sldMkLst>
      </pc:sldChg>
      <pc:sldChg chg="addSp delSp modSp new mod ord modClrScheme chgLayout">
        <pc:chgData name="ferhat unal" userId="a272199336927f4a" providerId="LiveId" clId="{F46D914D-C142-42B3-9910-6DACCEA7B3BA}" dt="2023-09-16T08:43:28.994" v="2284" actId="14100"/>
        <pc:sldMkLst>
          <pc:docMk/>
          <pc:sldMk cId="1794273662" sldId="322"/>
        </pc:sldMkLst>
        <pc:spChg chg="mod">
          <ac:chgData name="ferhat unal" userId="a272199336927f4a" providerId="LiveId" clId="{F46D914D-C142-42B3-9910-6DACCEA7B3BA}" dt="2023-09-16T08:41:49.228" v="2260" actId="26606"/>
          <ac:spMkLst>
            <pc:docMk/>
            <pc:sldMk cId="1794273662" sldId="322"/>
            <ac:spMk id="2" creationId="{620C0517-52C8-BD71-B2BF-36E790AC595A}"/>
          </ac:spMkLst>
        </pc:spChg>
        <pc:spChg chg="del">
          <ac:chgData name="ferhat unal" userId="a272199336927f4a" providerId="LiveId" clId="{F46D914D-C142-42B3-9910-6DACCEA7B3BA}" dt="2023-09-16T08:41:49.228" v="2260" actId="26606"/>
          <ac:spMkLst>
            <pc:docMk/>
            <pc:sldMk cId="1794273662" sldId="322"/>
            <ac:spMk id="3" creationId="{EB4856BC-246A-B730-0D3F-A6DB3DF9E637}"/>
          </ac:spMkLst>
        </pc:spChg>
        <pc:spChg chg="add del mod">
          <ac:chgData name="ferhat unal" userId="a272199336927f4a" providerId="LiveId" clId="{F46D914D-C142-42B3-9910-6DACCEA7B3BA}" dt="2023-09-16T08:42:07.063" v="2263" actId="931"/>
          <ac:spMkLst>
            <pc:docMk/>
            <pc:sldMk cId="1794273662" sldId="322"/>
            <ac:spMk id="8" creationId="{E53A4E6A-FF90-CAB5-0604-CADB8EAA4974}"/>
          </ac:spMkLst>
        </pc:spChg>
        <pc:spChg chg="add del mod">
          <ac:chgData name="ferhat unal" userId="a272199336927f4a" providerId="LiveId" clId="{F46D914D-C142-42B3-9910-6DACCEA7B3BA}" dt="2023-09-16T08:41:56.417" v="2261" actId="931"/>
          <ac:spMkLst>
            <pc:docMk/>
            <pc:sldMk cId="1794273662" sldId="322"/>
            <ac:spMk id="10" creationId="{0B577C4F-605B-BE9A-29CA-D16589EC1DDF}"/>
          </ac:spMkLst>
        </pc:spChg>
        <pc:spChg chg="add mod">
          <ac:chgData name="ferhat unal" userId="a272199336927f4a" providerId="LiveId" clId="{F46D914D-C142-42B3-9910-6DACCEA7B3BA}" dt="2023-09-16T08:43:21.961" v="2282" actId="1076"/>
          <ac:spMkLst>
            <pc:docMk/>
            <pc:sldMk cId="1794273662" sldId="322"/>
            <ac:spMk id="13" creationId="{CE5B4A7A-31E5-2889-3A38-D0DE20830672}"/>
          </ac:spMkLst>
        </pc:spChg>
        <pc:picChg chg="add mod">
          <ac:chgData name="ferhat unal" userId="a272199336927f4a" providerId="LiveId" clId="{F46D914D-C142-42B3-9910-6DACCEA7B3BA}" dt="2023-09-16T08:43:28.994" v="2284" actId="14100"/>
          <ac:picMkLst>
            <pc:docMk/>
            <pc:sldMk cId="1794273662" sldId="322"/>
            <ac:picMk id="5" creationId="{FE8CDB19-0A25-30CD-2B7F-FD559A319C17}"/>
          </ac:picMkLst>
        </pc:picChg>
        <pc:picChg chg="add mod">
          <ac:chgData name="ferhat unal" userId="a272199336927f4a" providerId="LiveId" clId="{F46D914D-C142-42B3-9910-6DACCEA7B3BA}" dt="2023-09-16T08:43:25.157" v="2283" actId="14100"/>
          <ac:picMkLst>
            <pc:docMk/>
            <pc:sldMk cId="1794273662" sldId="322"/>
            <ac:picMk id="7" creationId="{39BB49AE-5B89-B7BC-B02F-BDB488E60C08}"/>
          </ac:picMkLst>
        </pc:picChg>
        <pc:picChg chg="add del">
          <ac:chgData name="ferhat unal" userId="a272199336927f4a" providerId="LiveId" clId="{F46D914D-C142-42B3-9910-6DACCEA7B3BA}" dt="2023-09-16T08:42:25.760" v="2270" actId="22"/>
          <ac:picMkLst>
            <pc:docMk/>
            <pc:sldMk cId="1794273662" sldId="322"/>
            <ac:picMk id="11" creationId="{CA577BC0-08DA-525C-D9C9-5C9F510C84CC}"/>
          </ac:picMkLst>
        </pc:picChg>
      </pc:sldChg>
      <pc:sldChg chg="addSp delSp modSp new mod modClrScheme chgLayout">
        <pc:chgData name="ferhat unal" userId="a272199336927f4a" providerId="LiveId" clId="{F46D914D-C142-42B3-9910-6DACCEA7B3BA}" dt="2023-09-16T11:18:11.116" v="2417" actId="27636"/>
        <pc:sldMkLst>
          <pc:docMk/>
          <pc:sldMk cId="3386316959" sldId="323"/>
        </pc:sldMkLst>
        <pc:spChg chg="mod ord">
          <ac:chgData name="ferhat unal" userId="a272199336927f4a" providerId="LiveId" clId="{F46D914D-C142-42B3-9910-6DACCEA7B3BA}" dt="2023-09-16T11:17:22.531" v="2400" actId="20577"/>
          <ac:spMkLst>
            <pc:docMk/>
            <pc:sldMk cId="3386316959" sldId="323"/>
            <ac:spMk id="2" creationId="{DA9B0978-2213-132B-9CD3-353703696876}"/>
          </ac:spMkLst>
        </pc:spChg>
        <pc:spChg chg="add del mod ord">
          <ac:chgData name="ferhat unal" userId="a272199336927f4a" providerId="LiveId" clId="{F46D914D-C142-42B3-9910-6DACCEA7B3BA}" dt="2023-09-16T11:13:08.503" v="2338" actId="26606"/>
          <ac:spMkLst>
            <pc:docMk/>
            <pc:sldMk cId="3386316959" sldId="323"/>
            <ac:spMk id="3" creationId="{3E2B79DB-4D34-F3F7-7DDF-286993CFBB95}"/>
          </ac:spMkLst>
        </pc:spChg>
        <pc:spChg chg="add mod">
          <ac:chgData name="ferhat unal" userId="a272199336927f4a" providerId="LiveId" clId="{F46D914D-C142-42B3-9910-6DACCEA7B3BA}" dt="2023-09-16T11:18:11.116" v="2417" actId="27636"/>
          <ac:spMkLst>
            <pc:docMk/>
            <pc:sldMk cId="3386316959" sldId="323"/>
            <ac:spMk id="8" creationId="{29CD805F-E754-BE65-048F-6441901A5432}"/>
          </ac:spMkLst>
        </pc:spChg>
        <pc:spChg chg="add del mod">
          <ac:chgData name="ferhat unal" userId="a272199336927f4a" providerId="LiveId" clId="{F46D914D-C142-42B3-9910-6DACCEA7B3BA}" dt="2023-09-16T11:13:30.272" v="2347" actId="931"/>
          <ac:spMkLst>
            <pc:docMk/>
            <pc:sldMk cId="3386316959" sldId="323"/>
            <ac:spMk id="10" creationId="{021999D9-9DC6-0829-F5EE-B43F8CC9EF80}"/>
          </ac:spMkLst>
        </pc:spChg>
        <pc:picChg chg="add mod">
          <ac:chgData name="ferhat unal" userId="a272199336927f4a" providerId="LiveId" clId="{F46D914D-C142-42B3-9910-6DACCEA7B3BA}" dt="2023-09-16T11:13:41.652" v="2353" actId="14100"/>
          <ac:picMkLst>
            <pc:docMk/>
            <pc:sldMk cId="3386316959" sldId="323"/>
            <ac:picMk id="5" creationId="{684B274B-A57A-2621-1831-7B32E73B2EEC}"/>
          </ac:picMkLst>
        </pc:picChg>
      </pc:sldChg>
      <pc:sldChg chg="addSp delSp modSp new mod modClrScheme chgLayout">
        <pc:chgData name="ferhat unal" userId="a272199336927f4a" providerId="LiveId" clId="{F46D914D-C142-42B3-9910-6DACCEA7B3BA}" dt="2023-09-16T11:18:02.010" v="2413" actId="14100"/>
        <pc:sldMkLst>
          <pc:docMk/>
          <pc:sldMk cId="2742976649" sldId="324"/>
        </pc:sldMkLst>
        <pc:spChg chg="del mod ord">
          <ac:chgData name="ferhat unal" userId="a272199336927f4a" providerId="LiveId" clId="{F46D914D-C142-42B3-9910-6DACCEA7B3BA}" dt="2023-09-15T16:15:54.937" v="458" actId="700"/>
          <ac:spMkLst>
            <pc:docMk/>
            <pc:sldMk cId="2742976649" sldId="324"/>
            <ac:spMk id="2" creationId="{8D5F0076-74F6-E7AD-1192-9C368756C95C}"/>
          </ac:spMkLst>
        </pc:spChg>
        <pc:spChg chg="add mod ord">
          <ac:chgData name="ferhat unal" userId="a272199336927f4a" providerId="LiveId" clId="{F46D914D-C142-42B3-9910-6DACCEA7B3BA}" dt="2023-09-16T11:17:40.820" v="2405" actId="20577"/>
          <ac:spMkLst>
            <pc:docMk/>
            <pc:sldMk cId="2742976649" sldId="324"/>
            <ac:spMk id="3" creationId="{75CD9CFB-1B69-EDE5-8740-E324781D3C5B}"/>
          </ac:spMkLst>
        </pc:spChg>
        <pc:spChg chg="add del mod ord">
          <ac:chgData name="ferhat unal" userId="a272199336927f4a" providerId="LiveId" clId="{F46D914D-C142-42B3-9910-6DACCEA7B3BA}" dt="2023-09-16T11:15:23.682" v="2366" actId="26606"/>
          <ac:spMkLst>
            <pc:docMk/>
            <pc:sldMk cId="2742976649" sldId="324"/>
            <ac:spMk id="4" creationId="{44DDD265-FB73-1A46-9DCF-E81E3E80D15E}"/>
          </ac:spMkLst>
        </pc:spChg>
        <pc:spChg chg="add mod">
          <ac:chgData name="ferhat unal" userId="a272199336927f4a" providerId="LiveId" clId="{F46D914D-C142-42B3-9910-6DACCEA7B3BA}" dt="2023-09-16T11:18:02.010" v="2413" actId="14100"/>
          <ac:spMkLst>
            <pc:docMk/>
            <pc:sldMk cId="2742976649" sldId="324"/>
            <ac:spMk id="9" creationId="{2FA8C545-FFA3-6734-5512-666498A82DE3}"/>
          </ac:spMkLst>
        </pc:spChg>
        <pc:spChg chg="add del mod">
          <ac:chgData name="ferhat unal" userId="a272199336927f4a" providerId="LiveId" clId="{F46D914D-C142-42B3-9910-6DACCEA7B3BA}" dt="2023-09-16T11:15:27.394" v="2367" actId="931"/>
          <ac:spMkLst>
            <pc:docMk/>
            <pc:sldMk cId="2742976649" sldId="324"/>
            <ac:spMk id="11" creationId="{6288AFAE-0DBA-FE3E-4236-249A094BD60F}"/>
          </ac:spMkLst>
        </pc:spChg>
        <pc:picChg chg="add mod">
          <ac:chgData name="ferhat unal" userId="a272199336927f4a" providerId="LiveId" clId="{F46D914D-C142-42B3-9910-6DACCEA7B3BA}" dt="2023-09-16T11:15:58.209" v="2379" actId="962"/>
          <ac:picMkLst>
            <pc:docMk/>
            <pc:sldMk cId="2742976649" sldId="324"/>
            <ac:picMk id="5" creationId="{DFB6DB41-B04A-5F0B-F678-92127F4D325C}"/>
          </ac:picMkLst>
        </pc:picChg>
      </pc:sldChg>
      <pc:sldChg chg="addSp delSp modSp new mod modClrScheme chgLayout">
        <pc:chgData name="ferhat unal" userId="a272199336927f4a" providerId="LiveId" clId="{F46D914D-C142-42B3-9910-6DACCEA7B3BA}" dt="2023-09-16T11:17:52.141" v="2410" actId="20577"/>
        <pc:sldMkLst>
          <pc:docMk/>
          <pc:sldMk cId="404740926" sldId="325"/>
        </pc:sldMkLst>
        <pc:spChg chg="del mod ord">
          <ac:chgData name="ferhat unal" userId="a272199336927f4a" providerId="LiveId" clId="{F46D914D-C142-42B3-9910-6DACCEA7B3BA}" dt="2023-09-15T16:16:03.619" v="459" actId="700"/>
          <ac:spMkLst>
            <pc:docMk/>
            <pc:sldMk cId="404740926" sldId="325"/>
            <ac:spMk id="2" creationId="{7BA2B426-3A9C-895B-1E73-17841CBE92DF}"/>
          </ac:spMkLst>
        </pc:spChg>
        <pc:spChg chg="add mod ord">
          <ac:chgData name="ferhat unal" userId="a272199336927f4a" providerId="LiveId" clId="{F46D914D-C142-42B3-9910-6DACCEA7B3BA}" dt="2023-09-16T11:17:52.141" v="2410" actId="20577"/>
          <ac:spMkLst>
            <pc:docMk/>
            <pc:sldMk cId="404740926" sldId="325"/>
            <ac:spMk id="3" creationId="{39F8C055-F4E5-B5C2-D363-92CBDFF6C6FD}"/>
          </ac:spMkLst>
        </pc:spChg>
        <pc:spChg chg="add del mod ord">
          <ac:chgData name="ferhat unal" userId="a272199336927f4a" providerId="LiveId" clId="{F46D914D-C142-42B3-9910-6DACCEA7B3BA}" dt="2023-09-16T11:16:10.725" v="2380" actId="26606"/>
          <ac:spMkLst>
            <pc:docMk/>
            <pc:sldMk cId="404740926" sldId="325"/>
            <ac:spMk id="4" creationId="{905AB819-C527-6D03-1303-8B7BAD8F1485}"/>
          </ac:spMkLst>
        </pc:spChg>
        <pc:spChg chg="add del">
          <ac:chgData name="ferhat unal" userId="a272199336927f4a" providerId="LiveId" clId="{F46D914D-C142-42B3-9910-6DACCEA7B3BA}" dt="2023-09-15T16:16:10.843" v="461" actId="22"/>
          <ac:spMkLst>
            <pc:docMk/>
            <pc:sldMk cId="404740926" sldId="325"/>
            <ac:spMk id="6" creationId="{4A2EDA8B-F4A2-8871-6388-3E616B842981}"/>
          </ac:spMkLst>
        </pc:spChg>
        <pc:spChg chg="add mod">
          <ac:chgData name="ferhat unal" userId="a272199336927f4a" providerId="LiveId" clId="{F46D914D-C142-42B3-9910-6DACCEA7B3BA}" dt="2023-09-16T11:16:47.290" v="2394" actId="1076"/>
          <ac:spMkLst>
            <pc:docMk/>
            <pc:sldMk cId="404740926" sldId="325"/>
            <ac:spMk id="9" creationId="{5A418B32-E092-70FA-36A6-DB7C80251408}"/>
          </ac:spMkLst>
        </pc:spChg>
        <pc:spChg chg="add del mod">
          <ac:chgData name="ferhat unal" userId="a272199336927f4a" providerId="LiveId" clId="{F46D914D-C142-42B3-9910-6DACCEA7B3BA}" dt="2023-09-16T11:16:15.132" v="2381" actId="931"/>
          <ac:spMkLst>
            <pc:docMk/>
            <pc:sldMk cId="404740926" sldId="325"/>
            <ac:spMk id="11" creationId="{8EAC978B-2C39-4115-7A8F-3AFBBCACCA38}"/>
          </ac:spMkLst>
        </pc:spChg>
        <pc:picChg chg="add mod">
          <ac:chgData name="ferhat unal" userId="a272199336927f4a" providerId="LiveId" clId="{F46D914D-C142-42B3-9910-6DACCEA7B3BA}" dt="2023-09-16T11:16:51.908" v="2397" actId="14100"/>
          <ac:picMkLst>
            <pc:docMk/>
            <pc:sldMk cId="404740926" sldId="325"/>
            <ac:picMk id="5" creationId="{BDE2F394-01CD-F93E-8CAB-E7A148F8BA2C}"/>
          </ac:picMkLst>
        </pc:picChg>
      </pc:sldChg>
      <pc:sldChg chg="addSp delSp modSp new mod modClrScheme chgLayout">
        <pc:chgData name="ferhat unal" userId="a272199336927f4a" providerId="LiveId" clId="{F46D914D-C142-42B3-9910-6DACCEA7B3BA}" dt="2023-09-16T19:07:42.884" v="2491" actId="20577"/>
        <pc:sldMkLst>
          <pc:docMk/>
          <pc:sldMk cId="504814295" sldId="326"/>
        </pc:sldMkLst>
        <pc:spChg chg="mod">
          <ac:chgData name="ferhat unal" userId="a272199336927f4a" providerId="LiveId" clId="{F46D914D-C142-42B3-9910-6DACCEA7B3BA}" dt="2023-09-16T19:03:14.310" v="2428" actId="26606"/>
          <ac:spMkLst>
            <pc:docMk/>
            <pc:sldMk cId="504814295" sldId="326"/>
            <ac:spMk id="2" creationId="{F00E7FCA-095A-1A2E-D748-3B87A60DCDC2}"/>
          </ac:spMkLst>
        </pc:spChg>
        <pc:spChg chg="add mod">
          <ac:chgData name="ferhat unal" userId="a272199336927f4a" providerId="LiveId" clId="{F46D914D-C142-42B3-9910-6DACCEA7B3BA}" dt="2023-09-16T19:07:42.884" v="2491" actId="20577"/>
          <ac:spMkLst>
            <pc:docMk/>
            <pc:sldMk cId="504814295" sldId="326"/>
            <ac:spMk id="7" creationId="{EF491AAB-3761-EBBA-705F-55AD6946D6E0}"/>
          </ac:spMkLst>
        </pc:spChg>
        <pc:spChg chg="add del mod">
          <ac:chgData name="ferhat unal" userId="a272199336927f4a" providerId="LiveId" clId="{F46D914D-C142-42B3-9910-6DACCEA7B3BA}" dt="2023-09-16T19:03:21.221" v="2429" actId="931"/>
          <ac:spMkLst>
            <pc:docMk/>
            <pc:sldMk cId="504814295" sldId="326"/>
            <ac:spMk id="9" creationId="{290D0CBF-E9AD-2B87-7418-E774A7C349B7}"/>
          </ac:spMkLst>
        </pc:spChg>
        <pc:picChg chg="add mod">
          <ac:chgData name="ferhat unal" userId="a272199336927f4a" providerId="LiveId" clId="{F46D914D-C142-42B3-9910-6DACCEA7B3BA}" dt="2023-09-16T19:07:33.178" v="2489" actId="962"/>
          <ac:picMkLst>
            <pc:docMk/>
            <pc:sldMk cId="504814295" sldId="326"/>
            <ac:picMk id="4" creationId="{8AD97BE4-572E-356F-27BC-D6CE72B5B13D}"/>
          </ac:picMkLst>
        </pc:picChg>
      </pc:sldChg>
      <pc:sldChg chg="addSp delSp modSp new mod modClrScheme chgLayout">
        <pc:chgData name="ferhat unal" userId="a272199336927f4a" providerId="LiveId" clId="{F46D914D-C142-42B3-9910-6DACCEA7B3BA}" dt="2023-09-16T19:22:16.680" v="2524" actId="20577"/>
        <pc:sldMkLst>
          <pc:docMk/>
          <pc:sldMk cId="114149491" sldId="327"/>
        </pc:sldMkLst>
        <pc:spChg chg="mod">
          <ac:chgData name="ferhat unal" userId="a272199336927f4a" providerId="LiveId" clId="{F46D914D-C142-42B3-9910-6DACCEA7B3BA}" dt="2023-09-16T19:21:06.293" v="2492" actId="26606"/>
          <ac:spMkLst>
            <pc:docMk/>
            <pc:sldMk cId="114149491" sldId="327"/>
            <ac:spMk id="2" creationId="{61402AF4-DF48-1E56-9408-CD02989CD365}"/>
          </ac:spMkLst>
        </pc:spChg>
        <pc:spChg chg="add mod">
          <ac:chgData name="ferhat unal" userId="a272199336927f4a" providerId="LiveId" clId="{F46D914D-C142-42B3-9910-6DACCEA7B3BA}" dt="2023-09-16T19:22:16.680" v="2524" actId="20577"/>
          <ac:spMkLst>
            <pc:docMk/>
            <pc:sldMk cId="114149491" sldId="327"/>
            <ac:spMk id="7" creationId="{E1573566-9502-0369-537B-748F39EADAC7}"/>
          </ac:spMkLst>
        </pc:spChg>
        <pc:spChg chg="add del mod">
          <ac:chgData name="ferhat unal" userId="a272199336927f4a" providerId="LiveId" clId="{F46D914D-C142-42B3-9910-6DACCEA7B3BA}" dt="2023-09-16T19:21:21.483" v="2503" actId="931"/>
          <ac:spMkLst>
            <pc:docMk/>
            <pc:sldMk cId="114149491" sldId="327"/>
            <ac:spMk id="9" creationId="{37822D43-3F3B-A1C7-8926-9A3C3AD3508F}"/>
          </ac:spMkLst>
        </pc:spChg>
        <pc:picChg chg="add mod">
          <ac:chgData name="ferhat unal" userId="a272199336927f4a" providerId="LiveId" clId="{F46D914D-C142-42B3-9910-6DACCEA7B3BA}" dt="2023-09-16T19:21:35.531" v="2509" actId="14100"/>
          <ac:picMkLst>
            <pc:docMk/>
            <pc:sldMk cId="114149491" sldId="327"/>
            <ac:picMk id="4" creationId="{E108BA5A-60B3-B5BA-A8D0-2EB7DE9C5D2F}"/>
          </ac:picMkLst>
        </pc:picChg>
      </pc:sldChg>
      <pc:sldChg chg="addSp modSp new mod modClrScheme chgLayout">
        <pc:chgData name="ferhat unal" userId="a272199336927f4a" providerId="LiveId" clId="{F46D914D-C142-42B3-9910-6DACCEA7B3BA}" dt="2023-09-16T11:20:31.223" v="2427" actId="20577"/>
        <pc:sldMkLst>
          <pc:docMk/>
          <pc:sldMk cId="2459073624" sldId="328"/>
        </pc:sldMkLst>
        <pc:spChg chg="mod">
          <ac:chgData name="ferhat unal" userId="a272199336927f4a" providerId="LiveId" clId="{F46D914D-C142-42B3-9910-6DACCEA7B3BA}" dt="2023-09-16T11:20:14.923" v="2418" actId="26606"/>
          <ac:spMkLst>
            <pc:docMk/>
            <pc:sldMk cId="2459073624" sldId="328"/>
            <ac:spMk id="2" creationId="{071E1A72-D776-DCAE-7FDC-2560E73E1C58}"/>
          </ac:spMkLst>
        </pc:spChg>
        <pc:spChg chg="add mod">
          <ac:chgData name="ferhat unal" userId="a272199336927f4a" providerId="LiveId" clId="{F46D914D-C142-42B3-9910-6DACCEA7B3BA}" dt="2023-09-16T11:20:31.223" v="2427" actId="20577"/>
          <ac:spMkLst>
            <pc:docMk/>
            <pc:sldMk cId="2459073624" sldId="328"/>
            <ac:spMk id="7" creationId="{435093D7-32B3-74A9-5BBC-0E794960BB72}"/>
          </ac:spMkLst>
        </pc:spChg>
      </pc:sldChg>
      <pc:sldChg chg="modSp new del mod">
        <pc:chgData name="ferhat unal" userId="a272199336927f4a" providerId="LiveId" clId="{F46D914D-C142-42B3-9910-6DACCEA7B3BA}" dt="2023-09-16T19:54:30.773" v="2525" actId="2696"/>
        <pc:sldMkLst>
          <pc:docMk/>
          <pc:sldMk cId="3291397443" sldId="329"/>
        </pc:sldMkLst>
        <pc:spChg chg="mod">
          <ac:chgData name="ferhat unal" userId="a272199336927f4a" providerId="LiveId" clId="{F46D914D-C142-42B3-9910-6DACCEA7B3BA}" dt="2023-09-15T16:17:02.986" v="472"/>
          <ac:spMkLst>
            <pc:docMk/>
            <pc:sldMk cId="3291397443" sldId="329"/>
            <ac:spMk id="2" creationId="{CEF70A46-66BD-F26C-A05D-AC5693BF52A1}"/>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3846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1076298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2216485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335332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758460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266044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867482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3821120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28371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1354339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2828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8" Type="http://schemas.openxmlformats.org/officeDocument/2006/relationships/image" Target="../media/image5.png"/><Relationship Id="rId26" Type="http://schemas.openxmlformats.org/officeDocument/2006/relationships/customXml" Target="../ink/ink22.xml"/><Relationship Id="rId3" Type="http://schemas.openxmlformats.org/officeDocument/2006/relationships/image" Target="../media/image4.jpg"/><Relationship Id="rId21" Type="http://schemas.openxmlformats.org/officeDocument/2006/relationships/image" Target="../media/image4.png"/><Relationship Id="rId34" Type="http://schemas.openxmlformats.org/officeDocument/2006/relationships/customXml" Target="../ink/ink29.xml"/><Relationship Id="rId7" Type="http://schemas.openxmlformats.org/officeDocument/2006/relationships/image" Target="../media/image8.png"/><Relationship Id="rId12"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21.xml"/><Relationship Id="rId33"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7.xml"/><Relationship Id="rId29" Type="http://schemas.openxmlformats.org/officeDocument/2006/relationships/customXml" Target="../ink/ink25.xml"/><Relationship Id="rId1" Type="http://schemas.openxmlformats.org/officeDocument/2006/relationships/slideLayout" Target="../slideLayouts/slideLayout4.xml"/><Relationship Id="rId6" Type="http://schemas.openxmlformats.org/officeDocument/2006/relationships/customXml" Target="../ink/ink10.xml"/><Relationship Id="rId11" Type="http://schemas.openxmlformats.org/officeDocument/2006/relationships/customXml" Target="../ink/ink13.xml"/><Relationship Id="rId24" Type="http://schemas.openxmlformats.org/officeDocument/2006/relationships/customXml" Target="../ink/ink20.xml"/><Relationship Id="rId32" Type="http://schemas.openxmlformats.org/officeDocument/2006/relationships/customXml" Target="../ink/ink28.xml"/><Relationship Id="rId5" Type="http://schemas.openxmlformats.org/officeDocument/2006/relationships/image" Target="../media/image7.png"/><Relationship Id="rId23" Type="http://schemas.openxmlformats.org/officeDocument/2006/relationships/customXml" Target="../ink/ink19.xml"/><Relationship Id="rId28" Type="http://schemas.openxmlformats.org/officeDocument/2006/relationships/customXml" Target="../ink/ink24.xml"/><Relationship Id="rId36" Type="http://schemas.openxmlformats.org/officeDocument/2006/relationships/image" Target="../media/image70.png"/><Relationship Id="rId10" Type="http://schemas.openxmlformats.org/officeDocument/2006/relationships/customXml" Target="../ink/ink12.xml"/><Relationship Id="rId19" Type="http://schemas.openxmlformats.org/officeDocument/2006/relationships/customXml" Target="../ink/ink16.xml"/><Relationship Id="rId31" Type="http://schemas.openxmlformats.org/officeDocument/2006/relationships/customXml" Target="../ink/ink27.xml"/><Relationship Id="rId4" Type="http://schemas.openxmlformats.org/officeDocument/2006/relationships/customXml" Target="../ink/ink9.xml"/><Relationship Id="rId9" Type="http://schemas.openxmlformats.org/officeDocument/2006/relationships/image" Target="../media/image9.png"/><Relationship Id="rId22" Type="http://schemas.openxmlformats.org/officeDocument/2006/relationships/customXml" Target="../ink/ink18.xml"/><Relationship Id="rId27" Type="http://schemas.openxmlformats.org/officeDocument/2006/relationships/customXml" Target="../ink/ink23.xml"/><Relationship Id="rId30" Type="http://schemas.openxmlformats.org/officeDocument/2006/relationships/customXml" Target="../ink/ink26.xml"/><Relationship Id="rId35" Type="http://schemas.openxmlformats.org/officeDocument/2006/relationships/customXml" Target="../ink/ink30.xml"/><Relationship Id="rId8" Type="http://schemas.openxmlformats.org/officeDocument/2006/relationships/customXml" Target="../ink/ink1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Ferhat-unal/IBM-Data-Science-Professional-Certification/blob/main/data%20wrangling.ipynb"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Ferhat-unal/IBM-Data-Science-Professional-Certification/blob/main/EDA%20with%20SQL%20lab.ipynb"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Ferhat-unal/IBM-Data-Science-Professional-Certification/blob/main/module_2_Data%20visualization.ipynb"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erhat-unal/IBM-Data-Science-Professional-Certification/blob/main/module_3_lab_jupyter_launch_site_location.jupyterlite.ipynb"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Ferhat-unal/IBM-Data-Science-Professional-Certification/blob/main/spacex_dash_app.py"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Ferhat-unal/IBM-Data-Science-Professional-Certification/blob/main/IBM-DS0321EN-SkillsNetwork_labs_module_4_SpaceX_Machine_Learning_Prediction_Part_5.jupyterlite.ipynb"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Ferhat-unal/IBM-Data-Science-Professional-Certification/blob/main/test2%20(1).ipynb" TargetMode="Externa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Ferhat-unal/IBM-Data-Science-Professional-Certification/blob/main/data%20collection%20with%20web%20scrapping.ipynb"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xposition longue du lancement d’une fusée">
            <a:extLst>
              <a:ext uri="{FF2B5EF4-FFF2-40B4-BE49-F238E27FC236}">
                <a16:creationId xmlns:a16="http://schemas.microsoft.com/office/drawing/2014/main" id="{472BA16E-D1FA-4491-9564-DD4BCFEACAD2}"/>
              </a:ext>
            </a:extLst>
          </p:cNvPr>
          <p:cNvPicPr>
            <a:picLocks noChangeAspect="1"/>
          </p:cNvPicPr>
          <p:nvPr/>
        </p:nvPicPr>
        <p:blipFill>
          <a:blip r:embed="rId3"/>
          <a:srcRect/>
          <a:stretch/>
        </p:blipFill>
        <p:spPr>
          <a:xfrm>
            <a:off x="0" y="0"/>
            <a:ext cx="12192000" cy="6348193"/>
          </a:xfrm>
          <a:prstGeom prst="rect">
            <a:avLst/>
          </a:prstGeom>
          <a:noFill/>
        </p:spPr>
      </p:pic>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97560" y="153914"/>
            <a:ext cx="5069883" cy="1325563"/>
          </a:xfrm>
        </p:spPr>
        <p:txBody>
          <a:bodyPr anchor="ctr">
            <a:normAutofit/>
          </a:bodyPr>
          <a:lstStyle/>
          <a:p>
            <a:r>
              <a:rPr lang="en-US" dirty="0">
                <a:solidFill>
                  <a:schemeClr val="bg2"/>
                </a:solidFill>
                <a:latin typeface="IBM Plex Mono SemiBold"/>
              </a:rPr>
              <a:t>Data Science Capstone Project</a:t>
            </a:r>
            <a:endParaRPr lang="en-US" dirty="0">
              <a:solidFill>
                <a:schemeClr val="bg2"/>
              </a:solidFill>
            </a:endParaRPr>
          </a:p>
        </p:txBody>
      </p:sp>
      <p:sp>
        <p:nvSpPr>
          <p:cNvPr id="3" name="Subtitle 2">
            <a:extLst>
              <a:ext uri="{FF2B5EF4-FFF2-40B4-BE49-F238E27FC236}">
                <a16:creationId xmlns:a16="http://schemas.microsoft.com/office/drawing/2014/main" id="{93383873-F31C-4E31-B4BA-B40D502705CE}"/>
              </a:ext>
            </a:extLst>
          </p:cNvPr>
          <p:cNvSpPr>
            <a:spLocks noGrp="1"/>
          </p:cNvSpPr>
          <p:nvPr>
            <p:ph sz="half" idx="2"/>
          </p:nvPr>
        </p:nvSpPr>
        <p:spPr>
          <a:xfrm>
            <a:off x="8369639" y="4734838"/>
            <a:ext cx="3822361" cy="1442125"/>
          </a:xfrm>
        </p:spPr>
        <p:txBody>
          <a:bodyPr vert="horz" lIns="91440" tIns="45720" rIns="91440" bIns="45720" rtlCol="0" anchor="t">
            <a:normAutofit fontScale="70000" lnSpcReduction="20000"/>
          </a:bodyPr>
          <a:lstStyle/>
          <a:p>
            <a:pPr marL="0" indent="0">
              <a:buNone/>
            </a:pPr>
            <a:r>
              <a:rPr lang="en-US" dirty="0">
                <a:solidFill>
                  <a:schemeClr val="accent1">
                    <a:lumMod val="20000"/>
                    <a:lumOff val="80000"/>
                  </a:schemeClr>
                </a:solidFill>
                <a:latin typeface="IBM Plex Mono Text"/>
              </a:rPr>
              <a:t>Ünal Ferhat</a:t>
            </a:r>
            <a:endParaRPr lang="en-US" dirty="0">
              <a:solidFill>
                <a:schemeClr val="accent1">
                  <a:lumMod val="20000"/>
                  <a:lumOff val="80000"/>
                </a:schemeClr>
              </a:solidFill>
            </a:endParaRPr>
          </a:p>
          <a:p>
            <a:pPr marL="0" indent="0">
              <a:buNone/>
            </a:pPr>
            <a:r>
              <a:rPr lang="en-US" dirty="0">
                <a:solidFill>
                  <a:schemeClr val="accent1">
                    <a:lumMod val="20000"/>
                    <a:lumOff val="80000"/>
                  </a:schemeClr>
                </a:solidFill>
                <a:latin typeface="IBM Plex Mono Text"/>
              </a:rPr>
              <a:t>10/09/2023</a:t>
            </a:r>
          </a:p>
          <a:p>
            <a:pPr marL="0" indent="0">
              <a:buNone/>
            </a:pPr>
            <a:r>
              <a:rPr lang="en-US" dirty="0">
                <a:solidFill>
                  <a:schemeClr val="accent1">
                    <a:lumMod val="20000"/>
                    <a:lumOff val="80000"/>
                  </a:schemeClr>
                </a:solidFill>
              </a:rPr>
              <a:t>https://github.com/Ferhat-unal/IBM-Data-Science-Professional-Certification.git</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5"/>
              <a:stretch>
                <a:fillRect/>
              </a:stretch>
            </p:blipFill>
            <p:spPr>
              <a:xfrm>
                <a:off x="133488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7"/>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9"/>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7"/>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889387" y="6529995"/>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7"/>
              <a:stretch>
                <a:fillRect/>
              </a:stretch>
            </p:blipFill>
            <p:spPr>
              <a:xfrm>
                <a:off x="2835387" y="642199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3"/>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561E0B-D74E-2B0C-2E3D-3A4BE9EB918F}"/>
              </a:ext>
            </a:extLst>
          </p:cNvPr>
          <p:cNvSpPr>
            <a:spLocks noGrp="1"/>
          </p:cNvSpPr>
          <p:nvPr>
            <p:ph type="title"/>
          </p:nvPr>
        </p:nvSpPr>
        <p:spPr>
          <a:xfrm>
            <a:off x="838200" y="365125"/>
            <a:ext cx="10515600" cy="1325563"/>
          </a:xfrm>
        </p:spPr>
        <p:txBody>
          <a:bodyPr anchor="ctr">
            <a:normAutofit/>
          </a:bodyPr>
          <a:lstStyle/>
          <a:p>
            <a:r>
              <a:rPr lang="en-US" dirty="0"/>
              <a:t>Data Wrangling</a:t>
            </a:r>
            <a:br>
              <a:rPr lang="en-US" dirty="0"/>
            </a:br>
            <a:endParaRPr lang="fr-BE" dirty="0"/>
          </a:p>
        </p:txBody>
      </p:sp>
      <p:sp>
        <p:nvSpPr>
          <p:cNvPr id="8" name="Content Placeholder 2">
            <a:extLst>
              <a:ext uri="{FF2B5EF4-FFF2-40B4-BE49-F238E27FC236}">
                <a16:creationId xmlns:a16="http://schemas.microsoft.com/office/drawing/2014/main" id="{DD5C40C4-DA59-77B1-13DE-E3856AFA87E1}"/>
              </a:ext>
            </a:extLst>
          </p:cNvPr>
          <p:cNvSpPr>
            <a:spLocks noGrp="1"/>
          </p:cNvSpPr>
          <p:nvPr>
            <p:ph sz="half" idx="1"/>
          </p:nvPr>
        </p:nvSpPr>
        <p:spPr>
          <a:xfrm>
            <a:off x="838200" y="1825625"/>
            <a:ext cx="5181600" cy="4351338"/>
          </a:xfrm>
        </p:spPr>
        <p:txBody>
          <a:bodyPr/>
          <a:lstStyle/>
          <a:p>
            <a:r>
              <a:rPr lang="en-US" dirty="0">
                <a:solidFill>
                  <a:schemeClr val="tx1">
                    <a:lumMod val="75000"/>
                    <a:lumOff val="25000"/>
                  </a:schemeClr>
                </a:solidFill>
              </a:rPr>
              <a:t>Enumerate all successful and unsuccessful mission outcomes</a:t>
            </a:r>
          </a:p>
          <a:p>
            <a:r>
              <a:rPr lang="en-US" dirty="0">
                <a:solidFill>
                  <a:schemeClr val="tx1">
                    <a:lumMod val="75000"/>
                    <a:lumOff val="25000"/>
                  </a:schemeClr>
                </a:solidFill>
              </a:rPr>
              <a:t>Create set of bad outcomes where mission outcome is ‘False’ or ‘None’</a:t>
            </a:r>
          </a:p>
          <a:p>
            <a:r>
              <a:rPr lang="en-US" sz="2800" dirty="0">
                <a:solidFill>
                  <a:schemeClr val="tx1">
                    <a:lumMod val="75000"/>
                    <a:lumOff val="25000"/>
                  </a:schemeClr>
                </a:solidFill>
              </a:rPr>
              <a:t>Create training label column ‘Class’ with landing outcomes where </a:t>
            </a:r>
            <a:r>
              <a:rPr lang="en-US" sz="2800" dirty="0" err="1">
                <a:solidFill>
                  <a:schemeClr val="tx1">
                    <a:lumMod val="75000"/>
                    <a:lumOff val="25000"/>
                  </a:schemeClr>
                </a:solidFill>
              </a:rPr>
              <a:t>landing_class</a:t>
            </a:r>
            <a:r>
              <a:rPr lang="en-US" sz="2800" dirty="0">
                <a:solidFill>
                  <a:schemeClr val="tx1">
                    <a:lumMod val="75000"/>
                    <a:lumOff val="25000"/>
                  </a:schemeClr>
                </a:solidFill>
              </a:rPr>
              <a:t> = 0 if </a:t>
            </a:r>
            <a:r>
              <a:rPr lang="en-US" sz="2800" dirty="0" err="1">
                <a:solidFill>
                  <a:schemeClr val="tx1">
                    <a:lumMod val="75000"/>
                    <a:lumOff val="25000"/>
                  </a:schemeClr>
                </a:solidFill>
              </a:rPr>
              <a:t>bad_outcome</a:t>
            </a:r>
            <a:r>
              <a:rPr lang="en-US" sz="2800" dirty="0">
                <a:solidFill>
                  <a:schemeClr val="tx1">
                    <a:lumMod val="75000"/>
                    <a:lumOff val="25000"/>
                  </a:schemeClr>
                </a:solidFill>
              </a:rPr>
              <a:t> and </a:t>
            </a:r>
            <a:r>
              <a:rPr lang="en-US" sz="2800" dirty="0" err="1">
                <a:solidFill>
                  <a:schemeClr val="tx1">
                    <a:lumMod val="75000"/>
                    <a:lumOff val="25000"/>
                  </a:schemeClr>
                </a:solidFill>
              </a:rPr>
              <a:t>landing_class</a:t>
            </a:r>
            <a:r>
              <a:rPr lang="en-US" sz="2800" dirty="0">
                <a:solidFill>
                  <a:schemeClr val="tx1">
                    <a:lumMod val="75000"/>
                    <a:lumOff val="25000"/>
                  </a:schemeClr>
                </a:solidFill>
              </a:rPr>
              <a:t> = 1 if successful outcome</a:t>
            </a:r>
          </a:p>
          <a:p>
            <a:endParaRPr lang="en-US" dirty="0"/>
          </a:p>
        </p:txBody>
      </p:sp>
      <p:sp>
        <p:nvSpPr>
          <p:cNvPr id="10" name="Content Placeholder 3">
            <a:extLst>
              <a:ext uri="{FF2B5EF4-FFF2-40B4-BE49-F238E27FC236}">
                <a16:creationId xmlns:a16="http://schemas.microsoft.com/office/drawing/2014/main" id="{CCA9A87C-3196-BE4F-A46D-CE754F86B521}"/>
              </a:ext>
            </a:extLst>
          </p:cNvPr>
          <p:cNvSpPr>
            <a:spLocks noGrp="1"/>
          </p:cNvSpPr>
          <p:nvPr>
            <p:ph sz="half" idx="2"/>
          </p:nvPr>
        </p:nvSpPr>
        <p:spPr>
          <a:xfrm>
            <a:off x="6154189" y="3506545"/>
            <a:ext cx="5181600" cy="2613371"/>
          </a:xfrm>
        </p:spPr>
        <p:txBody>
          <a:bodyPr/>
          <a:lstStyle/>
          <a:p>
            <a:pPr marL="0" indent="0">
              <a:buNone/>
            </a:pPr>
            <a:r>
              <a:rPr lang="en-US" sz="2800" u="sng" dirty="0">
                <a:solidFill>
                  <a:schemeClr val="tx1"/>
                </a:solidFill>
                <a:latin typeface="+mj-lt"/>
              </a:rPr>
              <a:t>GitHub URL</a:t>
            </a:r>
            <a:endParaRPr lang="en-US" dirty="0"/>
          </a:p>
          <a:p>
            <a:pPr marL="0" indent="0">
              <a:buNone/>
            </a:pPr>
            <a:r>
              <a:rPr lang="en-US" dirty="0">
                <a:hlinkClick r:id="rId2"/>
              </a:rPr>
              <a:t>IBM-Data-Science-Professional-Certification/data </a:t>
            </a:r>
            <a:r>
              <a:rPr lang="en-US" dirty="0" err="1">
                <a:hlinkClick r:id="rId2"/>
              </a:rPr>
              <a:t>wrangling.ipynb</a:t>
            </a:r>
            <a:r>
              <a:rPr lang="en-US" dirty="0">
                <a:hlinkClick r:id="rId2"/>
              </a:rPr>
              <a:t> at main · Ferhat-unal/IBM-Data-Science-Professional-Certification (github.com)</a:t>
            </a:r>
            <a:endParaRPr lang="en-US" dirty="0"/>
          </a:p>
          <a:p>
            <a:pPr marL="0" indent="0">
              <a:buNone/>
            </a:pPr>
            <a:endParaRPr lang="en-US" dirty="0"/>
          </a:p>
        </p:txBody>
      </p:sp>
      <p:sp>
        <p:nvSpPr>
          <p:cNvPr id="5" name="ZoneTexte 4">
            <a:extLst>
              <a:ext uri="{FF2B5EF4-FFF2-40B4-BE49-F238E27FC236}">
                <a16:creationId xmlns:a16="http://schemas.microsoft.com/office/drawing/2014/main" id="{FA1D4945-E238-307F-538B-BE5ABE8697DB}"/>
              </a:ext>
            </a:extLst>
          </p:cNvPr>
          <p:cNvSpPr txBox="1"/>
          <p:nvPr/>
        </p:nvSpPr>
        <p:spPr>
          <a:xfrm>
            <a:off x="6238009" y="1424545"/>
            <a:ext cx="5115791" cy="2092881"/>
          </a:xfrm>
          <a:prstGeom prst="rect">
            <a:avLst/>
          </a:prstGeom>
          <a:noFill/>
        </p:spPr>
        <p:txBody>
          <a:bodyPr wrap="square">
            <a:spAutoFit/>
          </a:bodyPr>
          <a:lstStyle/>
          <a:p>
            <a:r>
              <a:rPr lang="en-US" sz="2800" b="1" dirty="0">
                <a:solidFill>
                  <a:schemeClr val="tx1">
                    <a:lumMod val="75000"/>
                    <a:lumOff val="25000"/>
                  </a:schemeClr>
                </a:solidFill>
                <a:latin typeface="+mj-lt"/>
              </a:rPr>
              <a:t>Value mapping:</a:t>
            </a:r>
            <a:endParaRPr lang="en-US" dirty="0">
              <a:solidFill>
                <a:schemeClr val="tx1">
                  <a:lumMod val="75000"/>
                  <a:lumOff val="25000"/>
                </a:schemeClr>
              </a:solidFill>
            </a:endParaRPr>
          </a:p>
          <a:p>
            <a:r>
              <a:rPr lang="en-US" sz="2400" b="1" u="sng" dirty="0">
                <a:solidFill>
                  <a:schemeClr val="tx1">
                    <a:lumMod val="75000"/>
                    <a:lumOff val="25000"/>
                  </a:schemeClr>
                </a:solidFill>
              </a:rPr>
              <a:t>Class = 1</a:t>
            </a:r>
            <a:endParaRPr lang="en-US" dirty="0">
              <a:solidFill>
                <a:schemeClr val="tx1">
                  <a:lumMod val="75000"/>
                  <a:lumOff val="25000"/>
                </a:schemeClr>
              </a:solidFill>
            </a:endParaRPr>
          </a:p>
          <a:p>
            <a:r>
              <a:rPr lang="en-US" sz="1800" dirty="0">
                <a:solidFill>
                  <a:schemeClr val="tx1">
                    <a:lumMod val="75000"/>
                    <a:lumOff val="25000"/>
                  </a:schemeClr>
                </a:solidFill>
              </a:rPr>
              <a:t>True ASDS, True RTLS, and True Ocean</a:t>
            </a:r>
            <a:endParaRPr lang="en-US" dirty="0">
              <a:solidFill>
                <a:schemeClr val="tx1">
                  <a:lumMod val="75000"/>
                  <a:lumOff val="25000"/>
                </a:schemeClr>
              </a:solidFill>
            </a:endParaRPr>
          </a:p>
          <a:p>
            <a:r>
              <a:rPr lang="en-US" sz="2400" b="1" u="sng" dirty="0">
                <a:solidFill>
                  <a:schemeClr val="tx1">
                    <a:lumMod val="75000"/>
                    <a:lumOff val="25000"/>
                  </a:schemeClr>
                </a:solidFill>
              </a:rPr>
              <a:t>Class = 0</a:t>
            </a:r>
            <a:endParaRPr lang="en-US" sz="2400" dirty="0">
              <a:solidFill>
                <a:schemeClr val="tx1">
                  <a:lumMod val="75000"/>
                  <a:lumOff val="25000"/>
                </a:schemeClr>
              </a:solidFill>
            </a:endParaRPr>
          </a:p>
          <a:p>
            <a:r>
              <a:rPr lang="en-US" sz="1800" dirty="0">
                <a:solidFill>
                  <a:schemeClr val="tx1">
                    <a:lumMod val="75000"/>
                    <a:lumOff val="25000"/>
                  </a:schemeClr>
                </a:solidFill>
              </a:rPr>
              <a:t>None </a:t>
            </a:r>
            <a:r>
              <a:rPr lang="en-US" sz="1800" dirty="0" err="1">
                <a:solidFill>
                  <a:schemeClr val="tx1">
                    <a:lumMod val="75000"/>
                    <a:lumOff val="25000"/>
                  </a:schemeClr>
                </a:solidFill>
              </a:rPr>
              <a:t>None</a:t>
            </a:r>
            <a:r>
              <a:rPr lang="en-US" sz="1800" dirty="0">
                <a:solidFill>
                  <a:schemeClr val="tx1">
                    <a:lumMod val="75000"/>
                    <a:lumOff val="25000"/>
                  </a:schemeClr>
                </a:solidFill>
              </a:rPr>
              <a:t>, False ASDS, None ASDS, False Ocean,</a:t>
            </a:r>
          </a:p>
          <a:p>
            <a:r>
              <a:rPr lang="en-US" sz="1800" dirty="0">
                <a:solidFill>
                  <a:schemeClr val="tx1">
                    <a:lumMod val="75000"/>
                    <a:lumOff val="25000"/>
                  </a:schemeClr>
                </a:solidFill>
              </a:rPr>
              <a:t>False RTLS</a:t>
            </a:r>
          </a:p>
        </p:txBody>
      </p:sp>
    </p:spTree>
    <p:extLst>
      <p:ext uri="{BB962C8B-B14F-4D97-AF65-F5344CB8AC3E}">
        <p14:creationId xmlns:p14="http://schemas.microsoft.com/office/powerpoint/2010/main" val="1152277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405018-FC57-95E1-1914-F01B230BD4DE}"/>
              </a:ext>
            </a:extLst>
          </p:cNvPr>
          <p:cNvSpPr>
            <a:spLocks noGrp="1"/>
          </p:cNvSpPr>
          <p:nvPr>
            <p:ph type="title"/>
          </p:nvPr>
        </p:nvSpPr>
        <p:spPr/>
        <p:txBody>
          <a:bodyPr/>
          <a:lstStyle/>
          <a:p>
            <a:r>
              <a:rPr lang="en-US" dirty="0">
                <a:solidFill>
                  <a:srgbClr val="0B49CB"/>
                </a:solidFill>
                <a:latin typeface="Abadi"/>
              </a:rPr>
              <a:t>EDA with SQL</a:t>
            </a:r>
            <a:br>
              <a:rPr lang="en-US" dirty="0">
                <a:solidFill>
                  <a:srgbClr val="0B49CB"/>
                </a:solidFill>
                <a:latin typeface="Abadi"/>
              </a:rPr>
            </a:br>
            <a:endParaRPr lang="fr-BE" dirty="0"/>
          </a:p>
        </p:txBody>
      </p:sp>
      <p:sp>
        <p:nvSpPr>
          <p:cNvPr id="3" name="Espace réservé du contenu 2">
            <a:extLst>
              <a:ext uri="{FF2B5EF4-FFF2-40B4-BE49-F238E27FC236}">
                <a16:creationId xmlns:a16="http://schemas.microsoft.com/office/drawing/2014/main" id="{DA60530A-3291-F5A6-72B7-86D720BFB3FE}"/>
              </a:ext>
            </a:extLst>
          </p:cNvPr>
          <p:cNvSpPr>
            <a:spLocks noGrp="1"/>
          </p:cNvSpPr>
          <p:nvPr>
            <p:ph idx="1"/>
          </p:nvPr>
        </p:nvSpPr>
        <p:spPr>
          <a:xfrm>
            <a:off x="838200" y="1707314"/>
            <a:ext cx="6343996" cy="4444104"/>
          </a:xfrm>
        </p:spPr>
        <p:txBody>
          <a:bodyPr>
            <a:normAutofit fontScale="62500" lnSpcReduction="20000"/>
          </a:bodyPr>
          <a:lstStyle/>
          <a:p>
            <a:r>
              <a:rPr lang="en-US" b="1" u="sng" dirty="0">
                <a:solidFill>
                  <a:schemeClr val="tx1">
                    <a:lumMod val="75000"/>
                    <a:lumOff val="25000"/>
                  </a:schemeClr>
                </a:solidFill>
                <a:latin typeface="+mj-lt"/>
              </a:rPr>
              <a:t>SQL Queries Performed</a:t>
            </a:r>
          </a:p>
          <a:p>
            <a:endParaRPr lang="en-US" b="1" u="sng" dirty="0">
              <a:solidFill>
                <a:schemeClr val="tx1">
                  <a:lumMod val="75000"/>
                  <a:lumOff val="25000"/>
                </a:schemeClr>
              </a:solidFill>
            </a:endParaRPr>
          </a:p>
          <a:p>
            <a:pPr marL="285750" indent="-285750">
              <a:buFont typeface="Wingdings" panose="05000000000000000000" pitchFamily="2" charset="2"/>
              <a:buChar char="à"/>
            </a:pPr>
            <a:r>
              <a:rPr lang="en-US" sz="2800" dirty="0">
                <a:solidFill>
                  <a:schemeClr val="tx1">
                    <a:lumMod val="75000"/>
                    <a:lumOff val="25000"/>
                  </a:schemeClr>
                </a:solidFill>
                <a:sym typeface="Wingdings" panose="05000000000000000000" pitchFamily="2" charset="2"/>
              </a:rPr>
              <a:t>List of Launch Site Names (Task 1)</a:t>
            </a:r>
          </a:p>
          <a:p>
            <a:pPr marL="285750" indent="-285750">
              <a:buFont typeface="Wingdings" panose="05000000000000000000" pitchFamily="2" charset="2"/>
              <a:buChar char="à"/>
            </a:pPr>
            <a:r>
              <a:rPr lang="en-US" sz="2800" dirty="0">
                <a:solidFill>
                  <a:schemeClr val="tx1">
                    <a:lumMod val="75000"/>
                    <a:lumOff val="25000"/>
                  </a:schemeClr>
                </a:solidFill>
                <a:sym typeface="Wingdings" panose="05000000000000000000" pitchFamily="2" charset="2"/>
              </a:rPr>
              <a:t>First five Launch sites beginning with ‘CCA’ (Task 2)</a:t>
            </a:r>
          </a:p>
          <a:p>
            <a:pPr marL="285750" indent="-285750">
              <a:buFont typeface="Wingdings" panose="05000000000000000000" pitchFamily="2" charset="2"/>
              <a:buChar char="à"/>
            </a:pPr>
            <a:r>
              <a:rPr lang="en-US" sz="2800" dirty="0">
                <a:solidFill>
                  <a:schemeClr val="tx1">
                    <a:lumMod val="75000"/>
                    <a:lumOff val="25000"/>
                  </a:schemeClr>
                </a:solidFill>
                <a:sym typeface="Wingdings" panose="05000000000000000000" pitchFamily="2" charset="2"/>
              </a:rPr>
              <a:t>Total and Average Payload Mass for Customers and Booster Versions (Tasks 3 and 4)</a:t>
            </a:r>
          </a:p>
          <a:p>
            <a:pPr marL="285750" indent="-285750">
              <a:buFont typeface="Wingdings" panose="05000000000000000000" pitchFamily="2" charset="2"/>
              <a:buChar char="à"/>
            </a:pPr>
            <a:r>
              <a:rPr lang="en-US" sz="2800" dirty="0">
                <a:solidFill>
                  <a:schemeClr val="tx1">
                    <a:lumMod val="75000"/>
                    <a:lumOff val="25000"/>
                  </a:schemeClr>
                </a:solidFill>
                <a:sym typeface="Wingdings" panose="05000000000000000000" pitchFamily="2" charset="2"/>
              </a:rPr>
              <a:t>Year first successful landing outcome pad was achieved (Task 5)</a:t>
            </a:r>
          </a:p>
          <a:p>
            <a:r>
              <a:rPr lang="en-US" sz="2800" dirty="0">
                <a:solidFill>
                  <a:schemeClr val="tx1">
                    <a:lumMod val="75000"/>
                    <a:lumOff val="25000"/>
                  </a:schemeClr>
                </a:solidFill>
                <a:sym typeface="Wingdings" panose="05000000000000000000" pitchFamily="2" charset="2"/>
              </a:rPr>
              <a:t>  List of Booster Names with successful drone ship and payload mass of 4000 to 6000 kg (Task 6)</a:t>
            </a:r>
          </a:p>
          <a:p>
            <a:pPr marL="285750" indent="-285750">
              <a:buFont typeface="Wingdings" panose="05000000000000000000" pitchFamily="2" charset="2"/>
              <a:buChar char="à"/>
            </a:pPr>
            <a:r>
              <a:rPr lang="en-US" sz="2800" dirty="0">
                <a:solidFill>
                  <a:schemeClr val="tx1">
                    <a:lumMod val="75000"/>
                    <a:lumOff val="25000"/>
                  </a:schemeClr>
                </a:solidFill>
                <a:sym typeface="Wingdings" panose="05000000000000000000" pitchFamily="2" charset="2"/>
              </a:rPr>
              <a:t>Total number of successful and unsuccessful mission outcomes (Task 7)</a:t>
            </a:r>
          </a:p>
          <a:p>
            <a:pPr marL="285750" indent="-285750">
              <a:buFont typeface="Wingdings" panose="05000000000000000000" pitchFamily="2" charset="2"/>
              <a:buChar char="à"/>
            </a:pPr>
            <a:r>
              <a:rPr lang="en-US" sz="2800" dirty="0">
                <a:solidFill>
                  <a:schemeClr val="tx1">
                    <a:lumMod val="75000"/>
                    <a:lumOff val="25000"/>
                  </a:schemeClr>
                </a:solidFill>
              </a:rPr>
              <a:t>Booster versions carried max payload mass (Task 8)</a:t>
            </a:r>
          </a:p>
          <a:p>
            <a:pPr marL="285750" indent="-285750">
              <a:buFont typeface="Wingdings" panose="05000000000000000000" pitchFamily="2" charset="2"/>
              <a:buChar char="à"/>
            </a:pPr>
            <a:r>
              <a:rPr lang="en-US" sz="2800" dirty="0">
                <a:solidFill>
                  <a:schemeClr val="tx1">
                    <a:lumMod val="75000"/>
                    <a:lumOff val="25000"/>
                  </a:schemeClr>
                </a:solidFill>
              </a:rPr>
              <a:t>Month, Failure Landing Outcomes, Booster Versions, and Launch Site for Drone Ship (Task 9)</a:t>
            </a:r>
          </a:p>
          <a:p>
            <a:pPr marL="285750" indent="-285750">
              <a:buFont typeface="Wingdings" panose="05000000000000000000" pitchFamily="2" charset="2"/>
              <a:buChar char="à"/>
            </a:pPr>
            <a:r>
              <a:rPr lang="en-US" sz="2800" dirty="0">
                <a:solidFill>
                  <a:schemeClr val="tx1">
                    <a:lumMod val="75000"/>
                    <a:lumOff val="25000"/>
                  </a:schemeClr>
                </a:solidFill>
              </a:rPr>
              <a:t>Count and rank of successful landing outcomes (Task 10)</a:t>
            </a:r>
          </a:p>
          <a:p>
            <a:endParaRPr lang="fr-BE" dirty="0"/>
          </a:p>
        </p:txBody>
      </p:sp>
      <p:sp>
        <p:nvSpPr>
          <p:cNvPr id="5" name="ZoneTexte 4">
            <a:extLst>
              <a:ext uri="{FF2B5EF4-FFF2-40B4-BE49-F238E27FC236}">
                <a16:creationId xmlns:a16="http://schemas.microsoft.com/office/drawing/2014/main" id="{BDAA51BD-1404-C904-53B7-ECEBA543DA04}"/>
              </a:ext>
            </a:extLst>
          </p:cNvPr>
          <p:cNvSpPr txBox="1">
            <a:spLocks/>
          </p:cNvSpPr>
          <p:nvPr/>
        </p:nvSpPr>
        <p:spPr>
          <a:xfrm>
            <a:off x="7427422" y="2310938"/>
            <a:ext cx="4459778" cy="1477328"/>
          </a:xfrm>
          <a:prstGeom prst="rect">
            <a:avLst/>
          </a:prstGeom>
          <a:noFill/>
        </p:spPr>
        <p:txBody>
          <a:bodyPr wrap="square">
            <a:spAutoFit/>
          </a:bodyPr>
          <a:lstStyle/>
          <a:p>
            <a:r>
              <a:rPr lang="en-US" u="sng" dirty="0">
                <a:solidFill>
                  <a:schemeClr val="tx1"/>
                </a:solidFill>
                <a:latin typeface="+mj-lt"/>
              </a:rPr>
              <a:t>GitHub URL</a:t>
            </a:r>
            <a:endParaRPr lang="fr-BE" dirty="0">
              <a:hlinkClick r:id="rId2"/>
            </a:endParaRPr>
          </a:p>
          <a:p>
            <a:r>
              <a:rPr lang="fr-BE" dirty="0">
                <a:hlinkClick r:id="rId2"/>
              </a:rPr>
              <a:t>IBM-Data-Science-Professional-Certification/EDA </a:t>
            </a:r>
            <a:r>
              <a:rPr lang="fr-BE" dirty="0" err="1">
                <a:hlinkClick r:id="rId2"/>
              </a:rPr>
              <a:t>with</a:t>
            </a:r>
            <a:r>
              <a:rPr lang="fr-BE" dirty="0">
                <a:hlinkClick r:id="rId2"/>
              </a:rPr>
              <a:t> SQL </a:t>
            </a:r>
            <a:r>
              <a:rPr lang="fr-BE" dirty="0" err="1">
                <a:hlinkClick r:id="rId2"/>
              </a:rPr>
              <a:t>lab.ipynb</a:t>
            </a:r>
            <a:r>
              <a:rPr lang="fr-BE" dirty="0">
                <a:hlinkClick r:id="rId2"/>
              </a:rPr>
              <a:t> at main · Ferhat-unal/IBM-Data-Science-Professional-Certification (github.com)</a:t>
            </a:r>
            <a:endParaRPr lang="fr-BE" dirty="0"/>
          </a:p>
        </p:txBody>
      </p:sp>
    </p:spTree>
    <p:extLst>
      <p:ext uri="{BB962C8B-B14F-4D97-AF65-F5344CB8AC3E}">
        <p14:creationId xmlns:p14="http://schemas.microsoft.com/office/powerpoint/2010/main" val="308280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92A59C-5DCA-C2F2-EFFC-DFD72459AF74}"/>
              </a:ext>
            </a:extLst>
          </p:cNvPr>
          <p:cNvSpPr>
            <a:spLocks noGrp="1"/>
          </p:cNvSpPr>
          <p:nvPr>
            <p:ph type="title"/>
          </p:nvPr>
        </p:nvSpPr>
        <p:spPr>
          <a:xfrm>
            <a:off x="838200" y="365125"/>
            <a:ext cx="10515600" cy="1325563"/>
          </a:xfrm>
        </p:spPr>
        <p:txBody>
          <a:bodyPr anchor="ctr">
            <a:normAutofit/>
          </a:bodyPr>
          <a:lstStyle/>
          <a:p>
            <a:r>
              <a:rPr lang="en-US" dirty="0">
                <a:solidFill>
                  <a:srgbClr val="0B49CB"/>
                </a:solidFill>
                <a:latin typeface="Abadi"/>
              </a:rPr>
              <a:t>EDA with Data Visualization</a:t>
            </a:r>
            <a:br>
              <a:rPr lang="en-US" dirty="0"/>
            </a:br>
            <a:endParaRPr lang="fr-BE" dirty="0"/>
          </a:p>
        </p:txBody>
      </p:sp>
      <p:sp>
        <p:nvSpPr>
          <p:cNvPr id="8" name="Content Placeholder 2">
            <a:extLst>
              <a:ext uri="{FF2B5EF4-FFF2-40B4-BE49-F238E27FC236}">
                <a16:creationId xmlns:a16="http://schemas.microsoft.com/office/drawing/2014/main" id="{86891A1D-4B4D-BA77-3987-D9389DA2C5D5}"/>
              </a:ext>
            </a:extLst>
          </p:cNvPr>
          <p:cNvSpPr>
            <a:spLocks noGrp="1"/>
          </p:cNvSpPr>
          <p:nvPr>
            <p:ph sz="half" idx="1"/>
          </p:nvPr>
        </p:nvSpPr>
        <p:spPr>
          <a:xfrm>
            <a:off x="838200" y="1825625"/>
            <a:ext cx="5181600" cy="4351338"/>
          </a:xfrm>
        </p:spPr>
        <p:txBody>
          <a:bodyPr>
            <a:normAutofit fontScale="62500" lnSpcReduction="20000"/>
          </a:bodyPr>
          <a:lstStyle/>
          <a:p>
            <a:pPr marL="0" indent="0">
              <a:lnSpc>
                <a:spcPct val="100000"/>
              </a:lnSpc>
              <a:spcBef>
                <a:spcPts val="1400"/>
              </a:spcBef>
              <a:buNone/>
            </a:pPr>
            <a:r>
              <a:rPr lang="en-US" sz="4000" u="sng" dirty="0">
                <a:solidFill>
                  <a:schemeClr val="tx1">
                    <a:lumMod val="75000"/>
                    <a:lumOff val="25000"/>
                  </a:schemeClr>
                </a:solidFill>
                <a:latin typeface="+mj-lt"/>
              </a:rPr>
              <a:t>Variables used for plots:</a:t>
            </a:r>
          </a:p>
          <a:p>
            <a:pPr>
              <a:lnSpc>
                <a:spcPct val="100000"/>
              </a:lnSpc>
              <a:spcBef>
                <a:spcPts val="1400"/>
              </a:spcBef>
              <a:buFont typeface="Wingdings" panose="05000000000000000000" pitchFamily="2" charset="2"/>
              <a:buChar char="Ø"/>
            </a:pPr>
            <a:r>
              <a:rPr lang="en-US" sz="3200" dirty="0">
                <a:solidFill>
                  <a:schemeClr val="tx1">
                    <a:lumMod val="75000"/>
                    <a:lumOff val="25000"/>
                  </a:schemeClr>
                </a:solidFill>
                <a:sym typeface="Wingdings" panose="05000000000000000000" pitchFamily="2" charset="2"/>
              </a:rPr>
              <a:t> </a:t>
            </a:r>
            <a:r>
              <a:rPr lang="en-US" sz="3200" dirty="0">
                <a:solidFill>
                  <a:schemeClr val="tx1">
                    <a:lumMod val="75000"/>
                    <a:lumOff val="25000"/>
                  </a:schemeClr>
                </a:solidFill>
              </a:rPr>
              <a:t>Flight Number, Payload Mass, Launch Site, Orbit, Class, Year</a:t>
            </a:r>
            <a:endParaRPr lang="en-US" sz="4000" u="sng" dirty="0">
              <a:solidFill>
                <a:schemeClr val="tx1">
                  <a:lumMod val="75000"/>
                  <a:lumOff val="25000"/>
                </a:schemeClr>
              </a:solidFill>
              <a:latin typeface="+mj-lt"/>
            </a:endParaRPr>
          </a:p>
          <a:p>
            <a:pPr marL="0" indent="0">
              <a:lnSpc>
                <a:spcPct val="100000"/>
              </a:lnSpc>
              <a:spcBef>
                <a:spcPts val="1400"/>
              </a:spcBef>
              <a:buNone/>
            </a:pPr>
            <a:r>
              <a:rPr lang="en-US" sz="4000" u="sng" dirty="0">
                <a:solidFill>
                  <a:schemeClr val="tx1">
                    <a:lumMod val="75000"/>
                    <a:lumOff val="25000"/>
                  </a:schemeClr>
                </a:solidFill>
                <a:latin typeface="+mj-lt"/>
              </a:rPr>
              <a:t>Plots created:</a:t>
            </a:r>
          </a:p>
          <a:p>
            <a:pPr>
              <a:lnSpc>
                <a:spcPct val="100000"/>
              </a:lnSpc>
              <a:spcBef>
                <a:spcPts val="1400"/>
              </a:spcBef>
              <a:buFont typeface="Wingdings" panose="05000000000000000000" pitchFamily="2" charset="2"/>
              <a:buChar char="Ø"/>
            </a:pPr>
            <a:r>
              <a:rPr lang="en-US" sz="2800" dirty="0">
                <a:solidFill>
                  <a:schemeClr val="tx1">
                    <a:lumMod val="75000"/>
                    <a:lumOff val="25000"/>
                  </a:schemeClr>
                </a:solidFill>
                <a:latin typeface="+mj-lt"/>
                <a:sym typeface="Wingdings" panose="05000000000000000000" pitchFamily="2" charset="2"/>
              </a:rPr>
              <a:t> Flight Number vs. Payload Mass</a:t>
            </a:r>
          </a:p>
          <a:p>
            <a:pPr>
              <a:lnSpc>
                <a:spcPct val="100000"/>
              </a:lnSpc>
              <a:spcBef>
                <a:spcPts val="1400"/>
              </a:spcBef>
              <a:buFont typeface="Wingdings" panose="05000000000000000000" pitchFamily="2" charset="2"/>
              <a:buChar char="Ø"/>
            </a:pPr>
            <a:r>
              <a:rPr lang="en-US" sz="2800" dirty="0">
                <a:solidFill>
                  <a:schemeClr val="tx1">
                    <a:lumMod val="75000"/>
                    <a:lumOff val="25000"/>
                  </a:schemeClr>
                </a:solidFill>
                <a:latin typeface="+mj-lt"/>
                <a:sym typeface="Wingdings" panose="05000000000000000000" pitchFamily="2" charset="2"/>
              </a:rPr>
              <a:t> Flight Number vs. Launch Site</a:t>
            </a:r>
          </a:p>
          <a:p>
            <a:pPr>
              <a:lnSpc>
                <a:spcPct val="100000"/>
              </a:lnSpc>
              <a:spcBef>
                <a:spcPts val="1400"/>
              </a:spcBef>
              <a:buFont typeface="Wingdings" panose="05000000000000000000" pitchFamily="2" charset="2"/>
              <a:buChar char="Ø"/>
            </a:pPr>
            <a:r>
              <a:rPr lang="en-US" sz="2800" dirty="0">
                <a:solidFill>
                  <a:schemeClr val="tx1">
                    <a:lumMod val="75000"/>
                    <a:lumOff val="25000"/>
                  </a:schemeClr>
                </a:solidFill>
                <a:latin typeface="+mj-lt"/>
              </a:rPr>
              <a:t>  </a:t>
            </a:r>
            <a:r>
              <a:rPr lang="en-US" sz="2800" dirty="0">
                <a:solidFill>
                  <a:schemeClr val="tx1">
                    <a:lumMod val="75000"/>
                    <a:lumOff val="25000"/>
                  </a:schemeClr>
                </a:solidFill>
                <a:latin typeface="+mj-lt"/>
                <a:sym typeface="Wingdings" panose="05000000000000000000" pitchFamily="2" charset="2"/>
              </a:rPr>
              <a:t> Payload Mass vs. Launch Site</a:t>
            </a:r>
          </a:p>
          <a:p>
            <a:pPr>
              <a:lnSpc>
                <a:spcPct val="100000"/>
              </a:lnSpc>
              <a:spcBef>
                <a:spcPts val="1400"/>
              </a:spcBef>
              <a:buFont typeface="Wingdings" panose="05000000000000000000" pitchFamily="2" charset="2"/>
              <a:buChar char="Ø"/>
            </a:pPr>
            <a:r>
              <a:rPr lang="en-US" sz="2800" dirty="0">
                <a:solidFill>
                  <a:schemeClr val="tx1">
                    <a:lumMod val="75000"/>
                    <a:lumOff val="25000"/>
                  </a:schemeClr>
                </a:solidFill>
                <a:latin typeface="+mj-lt"/>
              </a:rPr>
              <a:t>  </a:t>
            </a:r>
            <a:r>
              <a:rPr lang="en-US" sz="2800" dirty="0">
                <a:solidFill>
                  <a:schemeClr val="tx1">
                    <a:lumMod val="75000"/>
                    <a:lumOff val="25000"/>
                  </a:schemeClr>
                </a:solidFill>
                <a:latin typeface="+mj-lt"/>
                <a:sym typeface="Wingdings" panose="05000000000000000000" pitchFamily="2" charset="2"/>
              </a:rPr>
              <a:t> Orbit vs. Success Rate</a:t>
            </a:r>
          </a:p>
          <a:p>
            <a:pPr>
              <a:lnSpc>
                <a:spcPct val="100000"/>
              </a:lnSpc>
              <a:spcBef>
                <a:spcPts val="1400"/>
              </a:spcBef>
              <a:buFont typeface="Wingdings" panose="05000000000000000000" pitchFamily="2" charset="2"/>
              <a:buChar char="Ø"/>
            </a:pPr>
            <a:r>
              <a:rPr lang="en-US" sz="2800" dirty="0">
                <a:solidFill>
                  <a:schemeClr val="tx1">
                    <a:lumMod val="75000"/>
                    <a:lumOff val="25000"/>
                  </a:schemeClr>
                </a:solidFill>
                <a:latin typeface="+mj-lt"/>
              </a:rPr>
              <a:t>  </a:t>
            </a:r>
            <a:r>
              <a:rPr lang="en-US" sz="2800" dirty="0">
                <a:solidFill>
                  <a:schemeClr val="tx1">
                    <a:lumMod val="75000"/>
                    <a:lumOff val="25000"/>
                  </a:schemeClr>
                </a:solidFill>
                <a:latin typeface="+mj-lt"/>
                <a:sym typeface="Wingdings" panose="05000000000000000000" pitchFamily="2" charset="2"/>
              </a:rPr>
              <a:t> Flight Number vs. Orbit</a:t>
            </a:r>
          </a:p>
          <a:p>
            <a:pPr>
              <a:lnSpc>
                <a:spcPct val="100000"/>
              </a:lnSpc>
              <a:spcBef>
                <a:spcPts val="1400"/>
              </a:spcBef>
              <a:buFont typeface="Wingdings" panose="05000000000000000000" pitchFamily="2" charset="2"/>
              <a:buChar char="Ø"/>
            </a:pPr>
            <a:r>
              <a:rPr lang="en-US" sz="2800" dirty="0">
                <a:solidFill>
                  <a:schemeClr val="tx1">
                    <a:lumMod val="75000"/>
                    <a:lumOff val="25000"/>
                  </a:schemeClr>
                </a:solidFill>
                <a:latin typeface="+mj-lt"/>
              </a:rPr>
              <a:t>  </a:t>
            </a:r>
            <a:r>
              <a:rPr lang="en-US" sz="2800" dirty="0">
                <a:solidFill>
                  <a:schemeClr val="tx1">
                    <a:lumMod val="75000"/>
                    <a:lumOff val="25000"/>
                  </a:schemeClr>
                </a:solidFill>
                <a:latin typeface="+mj-lt"/>
                <a:sym typeface="Wingdings" panose="05000000000000000000" pitchFamily="2" charset="2"/>
              </a:rPr>
              <a:t> Payload vs. Orbit</a:t>
            </a:r>
          </a:p>
          <a:p>
            <a:pPr>
              <a:lnSpc>
                <a:spcPct val="100000"/>
              </a:lnSpc>
              <a:spcBef>
                <a:spcPts val="1400"/>
              </a:spcBef>
              <a:buFont typeface="Wingdings" panose="05000000000000000000" pitchFamily="2" charset="2"/>
              <a:buChar char="Ø"/>
            </a:pPr>
            <a:r>
              <a:rPr lang="en-US" sz="2800" dirty="0">
                <a:solidFill>
                  <a:schemeClr val="tx1">
                    <a:lumMod val="75000"/>
                    <a:lumOff val="25000"/>
                  </a:schemeClr>
                </a:solidFill>
                <a:latin typeface="+mj-lt"/>
              </a:rPr>
              <a:t>  </a:t>
            </a:r>
            <a:r>
              <a:rPr lang="en-US" sz="2800" dirty="0">
                <a:solidFill>
                  <a:schemeClr val="tx1">
                    <a:lumMod val="75000"/>
                    <a:lumOff val="25000"/>
                  </a:schemeClr>
                </a:solidFill>
                <a:latin typeface="+mj-lt"/>
                <a:sym typeface="Wingdings" panose="05000000000000000000" pitchFamily="2" charset="2"/>
              </a:rPr>
              <a:t> Success Yearly Trend</a:t>
            </a:r>
            <a:endParaRPr lang="en-US" sz="4000" u="sng" dirty="0">
              <a:solidFill>
                <a:schemeClr val="tx1">
                  <a:lumMod val="75000"/>
                  <a:lumOff val="25000"/>
                </a:schemeClr>
              </a:solidFill>
              <a:latin typeface="+mj-lt"/>
            </a:endParaRPr>
          </a:p>
          <a:p>
            <a:pPr marL="0" indent="0">
              <a:buNone/>
            </a:pPr>
            <a:endParaRPr lang="en-US" dirty="0"/>
          </a:p>
        </p:txBody>
      </p:sp>
      <p:sp>
        <p:nvSpPr>
          <p:cNvPr id="10" name="Content Placeholder 3">
            <a:extLst>
              <a:ext uri="{FF2B5EF4-FFF2-40B4-BE49-F238E27FC236}">
                <a16:creationId xmlns:a16="http://schemas.microsoft.com/office/drawing/2014/main" id="{04B2B16B-A8E0-42BC-42A9-E5A03448B379}"/>
              </a:ext>
            </a:extLst>
          </p:cNvPr>
          <p:cNvSpPr>
            <a:spLocks noGrp="1"/>
          </p:cNvSpPr>
          <p:nvPr>
            <p:ph sz="half" idx="2"/>
          </p:nvPr>
        </p:nvSpPr>
        <p:spPr>
          <a:xfrm>
            <a:off x="6172200" y="1825625"/>
            <a:ext cx="5181600" cy="2230986"/>
          </a:xfrm>
        </p:spPr>
        <p:txBody>
          <a:bodyPr>
            <a:normAutofit fontScale="62500" lnSpcReduction="20000"/>
          </a:bodyPr>
          <a:lstStyle/>
          <a:p>
            <a:pPr marL="0" indent="0">
              <a:buNone/>
            </a:pPr>
            <a:r>
              <a:rPr lang="en-US" sz="3600" b="1" u="sng" dirty="0">
                <a:solidFill>
                  <a:schemeClr val="tx1">
                    <a:lumMod val="75000"/>
                    <a:lumOff val="25000"/>
                  </a:schemeClr>
                </a:solidFill>
                <a:latin typeface="+mj-lt"/>
              </a:rPr>
              <a:t>Plot types</a:t>
            </a:r>
            <a:endParaRPr lang="en-US" dirty="0">
              <a:solidFill>
                <a:schemeClr val="tx1">
                  <a:lumMod val="75000"/>
                  <a:lumOff val="25000"/>
                </a:schemeClr>
              </a:solidFill>
            </a:endParaRPr>
          </a:p>
          <a:p>
            <a:pPr marL="285750" indent="-285750">
              <a:buFont typeface="Wingdings" panose="05000000000000000000" pitchFamily="2" charset="2"/>
              <a:buChar char="à"/>
            </a:pPr>
            <a:r>
              <a:rPr lang="en-US" dirty="0">
                <a:solidFill>
                  <a:schemeClr val="tx1">
                    <a:lumMod val="75000"/>
                    <a:lumOff val="25000"/>
                  </a:schemeClr>
                </a:solidFill>
                <a:sym typeface="Wingdings" panose="05000000000000000000" pitchFamily="2" charset="2"/>
              </a:rPr>
              <a:t>Scatter plots </a:t>
            </a:r>
          </a:p>
          <a:p>
            <a:pPr marL="285750" indent="-285750">
              <a:buFont typeface="Wingdings" panose="05000000000000000000" pitchFamily="2" charset="2"/>
              <a:buChar char="à"/>
            </a:pPr>
            <a:r>
              <a:rPr lang="en-US" dirty="0">
                <a:solidFill>
                  <a:schemeClr val="tx1">
                    <a:lumMod val="75000"/>
                    <a:lumOff val="25000"/>
                  </a:schemeClr>
                </a:solidFill>
                <a:sym typeface="Wingdings" panose="05000000000000000000" pitchFamily="2" charset="2"/>
              </a:rPr>
              <a:t>Line charts</a:t>
            </a:r>
          </a:p>
          <a:p>
            <a:pPr marL="285750" indent="-285750">
              <a:buFont typeface="Wingdings" panose="05000000000000000000" pitchFamily="2" charset="2"/>
              <a:buChar char="à"/>
            </a:pPr>
            <a:r>
              <a:rPr lang="en-US" dirty="0">
                <a:solidFill>
                  <a:schemeClr val="tx1">
                    <a:lumMod val="75000"/>
                    <a:lumOff val="25000"/>
                  </a:schemeClr>
                </a:solidFill>
                <a:sym typeface="Wingdings" panose="05000000000000000000" pitchFamily="2" charset="2"/>
              </a:rPr>
              <a:t>Bar plots </a:t>
            </a:r>
          </a:p>
          <a:p>
            <a:pPr marL="0" indent="0">
              <a:buNone/>
            </a:pPr>
            <a:r>
              <a:rPr lang="en-US" sz="2800" dirty="0">
                <a:solidFill>
                  <a:schemeClr val="tx1">
                    <a:lumMod val="75000"/>
                    <a:lumOff val="25000"/>
                  </a:schemeClr>
                </a:solidFill>
                <a:sym typeface="Wingdings" panose="05000000000000000000" pitchFamily="2" charset="2"/>
              </a:rPr>
              <a:t>Used to compare relationships between variable to decide if the relationships between each variable exist so that the variables are used for training the machine learning models used for predictive analytics</a:t>
            </a:r>
            <a:endParaRPr lang="en-US" sz="2800" dirty="0">
              <a:solidFill>
                <a:schemeClr val="tx1">
                  <a:lumMod val="75000"/>
                  <a:lumOff val="25000"/>
                </a:schemeClr>
              </a:solidFill>
            </a:endParaRPr>
          </a:p>
          <a:p>
            <a:endParaRPr lang="en-US" dirty="0"/>
          </a:p>
        </p:txBody>
      </p:sp>
      <p:sp>
        <p:nvSpPr>
          <p:cNvPr id="5" name="ZoneTexte 4">
            <a:extLst>
              <a:ext uri="{FF2B5EF4-FFF2-40B4-BE49-F238E27FC236}">
                <a16:creationId xmlns:a16="http://schemas.microsoft.com/office/drawing/2014/main" id="{3E4241D7-7804-5EB8-C9EF-0B64FB5041AA}"/>
              </a:ext>
            </a:extLst>
          </p:cNvPr>
          <p:cNvSpPr txBox="1"/>
          <p:nvPr/>
        </p:nvSpPr>
        <p:spPr>
          <a:xfrm>
            <a:off x="6096000" y="4220323"/>
            <a:ext cx="5257800" cy="1477328"/>
          </a:xfrm>
          <a:prstGeom prst="rect">
            <a:avLst/>
          </a:prstGeom>
          <a:noFill/>
        </p:spPr>
        <p:txBody>
          <a:bodyPr wrap="square">
            <a:spAutoFit/>
          </a:bodyPr>
          <a:lstStyle/>
          <a:p>
            <a:r>
              <a:rPr lang="en-US" sz="1800" u="sng" dirty="0">
                <a:solidFill>
                  <a:schemeClr val="tx1"/>
                </a:solidFill>
                <a:latin typeface="+mj-lt"/>
              </a:rPr>
              <a:t>GitHub URL</a:t>
            </a:r>
            <a:endParaRPr lang="fr-BE" dirty="0">
              <a:hlinkClick r:id="rId2"/>
            </a:endParaRPr>
          </a:p>
          <a:p>
            <a:r>
              <a:rPr lang="fr-BE" dirty="0">
                <a:hlinkClick r:id="rId2"/>
              </a:rPr>
              <a:t>BM-Data-Science-Professional-Certification/module_2_Data </a:t>
            </a:r>
            <a:r>
              <a:rPr lang="fr-BE" dirty="0" err="1">
                <a:hlinkClick r:id="rId2"/>
              </a:rPr>
              <a:t>visualization.ipynb</a:t>
            </a:r>
            <a:r>
              <a:rPr lang="fr-BE" dirty="0">
                <a:hlinkClick r:id="rId2"/>
              </a:rPr>
              <a:t> at main · Ferhat-unal/IBM-Data-Science-Professional-Certification (github.com)</a:t>
            </a:r>
            <a:endParaRPr lang="fr-BE" dirty="0"/>
          </a:p>
        </p:txBody>
      </p:sp>
    </p:spTree>
    <p:extLst>
      <p:ext uri="{BB962C8B-B14F-4D97-AF65-F5344CB8AC3E}">
        <p14:creationId xmlns:p14="http://schemas.microsoft.com/office/powerpoint/2010/main" val="3523176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2B8ED-ED6B-2A3F-D1EB-7F769B9599FB}"/>
              </a:ext>
            </a:extLst>
          </p:cNvPr>
          <p:cNvSpPr>
            <a:spLocks noGrp="1"/>
          </p:cNvSpPr>
          <p:nvPr>
            <p:ph type="title"/>
          </p:nvPr>
        </p:nvSpPr>
        <p:spPr/>
        <p:txBody>
          <a:bodyPr>
            <a:normAutofit/>
          </a:bodyPr>
          <a:lstStyle/>
          <a:p>
            <a:r>
              <a:rPr lang="en-US" dirty="0">
                <a:solidFill>
                  <a:srgbClr val="0B49CB"/>
                </a:solidFill>
                <a:latin typeface="Abadi"/>
              </a:rPr>
              <a:t>Build an Interactive Map with Folium</a:t>
            </a:r>
            <a:br>
              <a:rPr lang="en-US" dirty="0">
                <a:solidFill>
                  <a:srgbClr val="0B49CB"/>
                </a:solidFill>
              </a:rPr>
            </a:br>
            <a:endParaRPr lang="fr-BE" dirty="0"/>
          </a:p>
        </p:txBody>
      </p:sp>
      <p:sp>
        <p:nvSpPr>
          <p:cNvPr id="3" name="Espace réservé du contenu 2">
            <a:extLst>
              <a:ext uri="{FF2B5EF4-FFF2-40B4-BE49-F238E27FC236}">
                <a16:creationId xmlns:a16="http://schemas.microsoft.com/office/drawing/2014/main" id="{A72CD78C-36B7-6DE4-C800-FD8BB07815DF}"/>
              </a:ext>
            </a:extLst>
          </p:cNvPr>
          <p:cNvSpPr>
            <a:spLocks noGrp="1"/>
          </p:cNvSpPr>
          <p:nvPr>
            <p:ph idx="1"/>
          </p:nvPr>
        </p:nvSpPr>
        <p:spPr>
          <a:xfrm>
            <a:off x="838200" y="1647522"/>
            <a:ext cx="6809509" cy="3562956"/>
          </a:xfrm>
        </p:spPr>
        <p:txBody>
          <a:bodyPr>
            <a:normAutofit fontScale="92500" lnSpcReduction="10000"/>
          </a:bodyPr>
          <a:lstStyle/>
          <a:p>
            <a:pPr>
              <a:lnSpc>
                <a:spcPct val="100000"/>
              </a:lnSpc>
              <a:spcBef>
                <a:spcPts val="1400"/>
              </a:spcBef>
              <a:buFont typeface="Wingdings" panose="05000000000000000000" pitchFamily="2" charset="2"/>
              <a:buChar char="Ø"/>
            </a:pPr>
            <a:r>
              <a:rPr lang="en-US" sz="2800" dirty="0">
                <a:solidFill>
                  <a:schemeClr val="tx1">
                    <a:lumMod val="75000"/>
                    <a:lumOff val="25000"/>
                  </a:schemeClr>
                </a:solidFill>
              </a:rPr>
              <a:t> Map objects in Folium such as markers, circles, and lines locates the launch sites, highlights successful and unsuccessful landings, and proximity to the following key locations: Railway, Coastline, City, Highway </a:t>
            </a:r>
          </a:p>
          <a:p>
            <a:pPr>
              <a:lnSpc>
                <a:spcPct val="100000"/>
              </a:lnSpc>
              <a:spcBef>
                <a:spcPts val="1400"/>
              </a:spcBef>
              <a:buFont typeface="Wingdings" panose="05000000000000000000" pitchFamily="2" charset="2"/>
              <a:buChar char="Ø"/>
            </a:pPr>
            <a:r>
              <a:rPr lang="en-US" dirty="0">
                <a:solidFill>
                  <a:schemeClr val="tx1">
                    <a:lumMod val="75000"/>
                    <a:lumOff val="25000"/>
                  </a:schemeClr>
                </a:solidFill>
              </a:rPr>
              <a:t> </a:t>
            </a:r>
            <a:r>
              <a:rPr lang="en-US" sz="2800" dirty="0">
                <a:solidFill>
                  <a:schemeClr val="tx1">
                    <a:lumMod val="75000"/>
                    <a:lumOff val="25000"/>
                  </a:schemeClr>
                </a:solidFill>
              </a:rPr>
              <a:t>Purpose of having those map objects helps us understand why the launch sites are located in those specific locations and visualizes all successful landings relative to key locations</a:t>
            </a:r>
            <a:endParaRPr lang="en-US" sz="2800" u="sng" dirty="0">
              <a:solidFill>
                <a:schemeClr val="tx1">
                  <a:lumMod val="75000"/>
                  <a:lumOff val="25000"/>
                </a:schemeClr>
              </a:solidFill>
              <a:latin typeface="+mj-lt"/>
            </a:endParaRPr>
          </a:p>
          <a:p>
            <a:endParaRPr lang="fr-BE" dirty="0"/>
          </a:p>
        </p:txBody>
      </p:sp>
      <p:sp>
        <p:nvSpPr>
          <p:cNvPr id="9" name="ZoneTexte 8">
            <a:extLst>
              <a:ext uri="{FF2B5EF4-FFF2-40B4-BE49-F238E27FC236}">
                <a16:creationId xmlns:a16="http://schemas.microsoft.com/office/drawing/2014/main" id="{2CE621C9-FF35-541D-7333-F4B8BFC55874}"/>
              </a:ext>
            </a:extLst>
          </p:cNvPr>
          <p:cNvSpPr txBox="1"/>
          <p:nvPr/>
        </p:nvSpPr>
        <p:spPr>
          <a:xfrm>
            <a:off x="7647709" y="2413337"/>
            <a:ext cx="3736570" cy="2031325"/>
          </a:xfrm>
          <a:prstGeom prst="rect">
            <a:avLst/>
          </a:prstGeom>
          <a:noFill/>
        </p:spPr>
        <p:txBody>
          <a:bodyPr wrap="square">
            <a:spAutoFit/>
          </a:bodyPr>
          <a:lstStyle/>
          <a:p>
            <a:r>
              <a:rPr lang="en-US" sz="1800" u="sng" dirty="0">
                <a:solidFill>
                  <a:schemeClr val="tx1"/>
                </a:solidFill>
                <a:latin typeface="+mj-lt"/>
              </a:rPr>
              <a:t>GitHub URL</a:t>
            </a:r>
            <a:endParaRPr lang="fr-BE" dirty="0">
              <a:hlinkClick r:id="rId3"/>
            </a:endParaRPr>
          </a:p>
          <a:p>
            <a:r>
              <a:rPr lang="fr-BE" dirty="0">
                <a:hlinkClick r:id="rId3"/>
              </a:rPr>
              <a:t>IBM-Data-Science-Professional-Certification/module_3_lab_jupyter_launch_site_location.jupyterlite.ipynb at main · Ferhat-unal/IBM-Data-Science-Professional-Certification (github.com)</a:t>
            </a:r>
            <a:endParaRPr lang="fr-BE" dirty="0"/>
          </a:p>
        </p:txBody>
      </p:sp>
    </p:spTree>
    <p:extLst>
      <p:ext uri="{BB962C8B-B14F-4D97-AF65-F5344CB8AC3E}">
        <p14:creationId xmlns:p14="http://schemas.microsoft.com/office/powerpoint/2010/main" val="3332656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CD6609-1F48-5D28-8EB9-D19455364748}"/>
              </a:ext>
            </a:extLst>
          </p:cNvPr>
          <p:cNvSpPr>
            <a:spLocks noGrp="1"/>
          </p:cNvSpPr>
          <p:nvPr>
            <p:ph type="title"/>
          </p:nvPr>
        </p:nvSpPr>
        <p:spPr>
          <a:xfrm>
            <a:off x="838200" y="365125"/>
            <a:ext cx="10515600" cy="1325563"/>
          </a:xfrm>
        </p:spPr>
        <p:txBody>
          <a:bodyPr anchor="ctr">
            <a:normAutofit/>
          </a:bodyPr>
          <a:lstStyle/>
          <a:p>
            <a:r>
              <a:rPr lang="en-US" sz="3600" dirty="0"/>
              <a:t>Build a Dashboard with </a:t>
            </a:r>
            <a:r>
              <a:rPr lang="en-US" sz="3600" dirty="0" err="1"/>
              <a:t>Plotly</a:t>
            </a:r>
            <a:r>
              <a:rPr lang="en-US" sz="3600" dirty="0"/>
              <a:t> Dash</a:t>
            </a:r>
            <a:endParaRPr lang="fr-BE" sz="3600" dirty="0"/>
          </a:p>
        </p:txBody>
      </p:sp>
      <p:sp>
        <p:nvSpPr>
          <p:cNvPr id="8" name="Content Placeholder 2">
            <a:extLst>
              <a:ext uri="{FF2B5EF4-FFF2-40B4-BE49-F238E27FC236}">
                <a16:creationId xmlns:a16="http://schemas.microsoft.com/office/drawing/2014/main" id="{A25F96A8-241B-685E-7876-856127D97957}"/>
              </a:ext>
            </a:extLst>
          </p:cNvPr>
          <p:cNvSpPr>
            <a:spLocks noGrp="1"/>
          </p:cNvSpPr>
          <p:nvPr>
            <p:ph sz="half" idx="1"/>
          </p:nvPr>
        </p:nvSpPr>
        <p:spPr>
          <a:xfrm>
            <a:off x="838200" y="1825625"/>
            <a:ext cx="5181600" cy="4351338"/>
          </a:xfrm>
        </p:spPr>
        <p:txBody>
          <a:bodyPr>
            <a:normAutofit fontScale="77500" lnSpcReduction="20000"/>
          </a:bodyPr>
          <a:lstStyle/>
          <a:p>
            <a:pPr marL="0" indent="0">
              <a:lnSpc>
                <a:spcPct val="100000"/>
              </a:lnSpc>
              <a:spcBef>
                <a:spcPts val="1400"/>
              </a:spcBef>
              <a:buNone/>
            </a:pPr>
            <a:r>
              <a:rPr lang="en-US" sz="2600" dirty="0">
                <a:solidFill>
                  <a:schemeClr val="tx1">
                    <a:lumMod val="75000"/>
                    <a:lumOff val="25000"/>
                  </a:schemeClr>
                </a:solidFill>
              </a:rPr>
              <a:t>Dashboard includes a pie chart, range slider, and a scatter plot</a:t>
            </a:r>
          </a:p>
          <a:p>
            <a:pPr marL="0" indent="0">
              <a:lnSpc>
                <a:spcPct val="100000"/>
              </a:lnSpc>
              <a:spcBef>
                <a:spcPts val="1400"/>
              </a:spcBef>
              <a:buNone/>
            </a:pPr>
            <a:r>
              <a:rPr lang="en-US" sz="2600" dirty="0">
                <a:solidFill>
                  <a:schemeClr val="tx1">
                    <a:lumMod val="75000"/>
                    <a:lumOff val="25000"/>
                  </a:schemeClr>
                </a:solidFill>
              </a:rPr>
              <a:t>Pie chart shows the distribution of successful landings across all launch sites and can be selected to visualize individual launch site success rates</a:t>
            </a:r>
          </a:p>
          <a:p>
            <a:pPr marL="0" indent="0">
              <a:lnSpc>
                <a:spcPct val="100000"/>
              </a:lnSpc>
              <a:spcBef>
                <a:spcPts val="1400"/>
              </a:spcBef>
              <a:buNone/>
            </a:pPr>
            <a:r>
              <a:rPr lang="en-US" sz="2600" dirty="0">
                <a:solidFill>
                  <a:schemeClr val="tx1">
                    <a:lumMod val="75000"/>
                    <a:lumOff val="25000"/>
                  </a:schemeClr>
                </a:solidFill>
              </a:rPr>
              <a:t>Two inputs: All sites or individual launch sites </a:t>
            </a:r>
          </a:p>
          <a:p>
            <a:pPr marL="0" indent="0">
              <a:lnSpc>
                <a:spcPct val="100000"/>
              </a:lnSpc>
              <a:spcBef>
                <a:spcPts val="1400"/>
              </a:spcBef>
              <a:buNone/>
            </a:pPr>
            <a:r>
              <a:rPr lang="en-US" sz="2600" dirty="0">
                <a:solidFill>
                  <a:schemeClr val="tx1">
                    <a:lumMod val="75000"/>
                    <a:lumOff val="25000"/>
                  </a:schemeClr>
                </a:solidFill>
              </a:rPr>
              <a:t>Scatter plot shows how success varies across launch sites, payload mass, and booster version category</a:t>
            </a:r>
          </a:p>
          <a:p>
            <a:pPr marL="0" indent="0">
              <a:lnSpc>
                <a:spcPct val="100000"/>
              </a:lnSpc>
              <a:spcBef>
                <a:spcPts val="1400"/>
              </a:spcBef>
              <a:buNone/>
            </a:pPr>
            <a:r>
              <a:rPr lang="en-US" sz="2600" dirty="0">
                <a:solidFill>
                  <a:schemeClr val="tx1">
                    <a:lumMod val="75000"/>
                    <a:lumOff val="25000"/>
                  </a:schemeClr>
                </a:solidFill>
              </a:rPr>
              <a:t>Two inputs: All sites or individual sites and payload mass on interactive slider between 0 and 10,000 kg</a:t>
            </a:r>
          </a:p>
          <a:p>
            <a:endParaRPr lang="en-US" dirty="0"/>
          </a:p>
        </p:txBody>
      </p:sp>
      <p:sp>
        <p:nvSpPr>
          <p:cNvPr id="10" name="Content Placeholder 3">
            <a:extLst>
              <a:ext uri="{FF2B5EF4-FFF2-40B4-BE49-F238E27FC236}">
                <a16:creationId xmlns:a16="http://schemas.microsoft.com/office/drawing/2014/main" id="{7B5F65E8-C343-A58E-2AF9-174AA7F7B2B7}"/>
              </a:ext>
            </a:extLst>
          </p:cNvPr>
          <p:cNvSpPr>
            <a:spLocks noGrp="1"/>
          </p:cNvSpPr>
          <p:nvPr>
            <p:ph sz="half" idx="2"/>
          </p:nvPr>
        </p:nvSpPr>
        <p:spPr>
          <a:xfrm>
            <a:off x="6172200" y="1825625"/>
            <a:ext cx="4916978" cy="1603375"/>
          </a:xfrm>
        </p:spPr>
        <p:txBody>
          <a:bodyPr>
            <a:normAutofit fontScale="77500" lnSpcReduction="20000"/>
          </a:bodyPr>
          <a:lstStyle/>
          <a:p>
            <a:pPr marL="0" indent="0">
              <a:buNone/>
            </a:pPr>
            <a:r>
              <a:rPr lang="en-US" sz="2800" u="sng" dirty="0">
                <a:solidFill>
                  <a:schemeClr val="tx1"/>
                </a:solidFill>
                <a:latin typeface="+mj-lt"/>
              </a:rPr>
              <a:t>GitHub URL</a:t>
            </a:r>
          </a:p>
          <a:p>
            <a:pPr marL="0" indent="0">
              <a:buNone/>
            </a:pPr>
            <a:r>
              <a:rPr lang="en-US" dirty="0">
                <a:hlinkClick r:id="rId2"/>
              </a:rPr>
              <a:t>IBM-Data-Science-Professional-Certification/spacex_dash_app.py at main · Ferhat-unal/IBM-Data-Science-Professional-Certification (github.com)</a:t>
            </a:r>
            <a:endParaRPr lang="en-US" dirty="0"/>
          </a:p>
        </p:txBody>
      </p:sp>
    </p:spTree>
    <p:extLst>
      <p:ext uri="{BB962C8B-B14F-4D97-AF65-F5344CB8AC3E}">
        <p14:creationId xmlns:p14="http://schemas.microsoft.com/office/powerpoint/2010/main" val="1529197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C613BA-A531-1A40-832D-BD43CE3FDF06}"/>
              </a:ext>
            </a:extLst>
          </p:cNvPr>
          <p:cNvSpPr>
            <a:spLocks noGrp="1"/>
          </p:cNvSpPr>
          <p:nvPr>
            <p:ph type="title"/>
          </p:nvPr>
        </p:nvSpPr>
        <p:spPr>
          <a:xfrm>
            <a:off x="838200" y="365125"/>
            <a:ext cx="10515600" cy="1325563"/>
          </a:xfrm>
        </p:spPr>
        <p:txBody>
          <a:bodyPr anchor="ctr">
            <a:normAutofit/>
          </a:bodyPr>
          <a:lstStyle/>
          <a:p>
            <a:r>
              <a:rPr lang="en-US" sz="3200" dirty="0"/>
              <a:t>Predictive Analysis(Classification)</a:t>
            </a:r>
            <a:endParaRPr lang="fr-BE" sz="3200" dirty="0"/>
          </a:p>
        </p:txBody>
      </p:sp>
      <p:sp>
        <p:nvSpPr>
          <p:cNvPr id="8" name="Content Placeholder 2">
            <a:extLst>
              <a:ext uri="{FF2B5EF4-FFF2-40B4-BE49-F238E27FC236}">
                <a16:creationId xmlns:a16="http://schemas.microsoft.com/office/drawing/2014/main" id="{274534EF-1789-4ACB-D361-05D3D53C18AC}"/>
              </a:ext>
            </a:extLst>
          </p:cNvPr>
          <p:cNvSpPr>
            <a:spLocks noGrp="1"/>
          </p:cNvSpPr>
          <p:nvPr>
            <p:ph sz="half" idx="1"/>
          </p:nvPr>
        </p:nvSpPr>
        <p:spPr>
          <a:xfrm>
            <a:off x="838200" y="1825625"/>
            <a:ext cx="5181600" cy="4351338"/>
          </a:xfrm>
        </p:spPr>
        <p:txBody>
          <a:bodyPr>
            <a:normAutofit fontScale="92500" lnSpcReduction="20000"/>
          </a:bodyPr>
          <a:lstStyle/>
          <a:p>
            <a:r>
              <a:rPr lang="en-US" dirty="0">
                <a:solidFill>
                  <a:schemeClr val="tx1">
                    <a:lumMod val="75000"/>
                    <a:lumOff val="25000"/>
                  </a:schemeClr>
                </a:solidFill>
              </a:rPr>
              <a:t>Split label column ‘Class’ from dataset</a:t>
            </a:r>
          </a:p>
          <a:p>
            <a:r>
              <a:rPr lang="en-US" dirty="0">
                <a:solidFill>
                  <a:schemeClr val="tx1">
                    <a:lumMod val="75000"/>
                    <a:lumOff val="25000"/>
                  </a:schemeClr>
                </a:solidFill>
              </a:rPr>
              <a:t>Fit and Transform features using </a:t>
            </a:r>
            <a:r>
              <a:rPr lang="en-US" dirty="0" err="1">
                <a:solidFill>
                  <a:schemeClr val="tx1">
                    <a:lumMod val="75000"/>
                    <a:lumOff val="25000"/>
                  </a:schemeClr>
                </a:solidFill>
              </a:rPr>
              <a:t>StandardScalar</a:t>
            </a:r>
            <a:r>
              <a:rPr lang="en-US" dirty="0">
                <a:solidFill>
                  <a:schemeClr val="tx1">
                    <a:lumMod val="75000"/>
                    <a:lumOff val="25000"/>
                  </a:schemeClr>
                </a:solidFill>
              </a:rPr>
              <a:t>()</a:t>
            </a:r>
          </a:p>
          <a:p>
            <a:r>
              <a:rPr lang="en-US" dirty="0">
                <a:solidFill>
                  <a:schemeClr val="tx1">
                    <a:lumMod val="75000"/>
                    <a:lumOff val="25000"/>
                  </a:schemeClr>
                </a:solidFill>
              </a:rPr>
              <a:t>Train test split data</a:t>
            </a:r>
          </a:p>
          <a:p>
            <a:r>
              <a:rPr lang="en-US" dirty="0" err="1">
                <a:solidFill>
                  <a:schemeClr val="tx1">
                    <a:lumMod val="75000"/>
                    <a:lumOff val="25000"/>
                  </a:schemeClr>
                </a:solidFill>
              </a:rPr>
              <a:t>GridSearchCV</a:t>
            </a:r>
            <a:r>
              <a:rPr lang="en-US" dirty="0">
                <a:solidFill>
                  <a:schemeClr val="tx1">
                    <a:lumMod val="75000"/>
                    <a:lumOff val="25000"/>
                  </a:schemeClr>
                </a:solidFill>
              </a:rPr>
              <a:t> (cv=10) to find optimal parameters</a:t>
            </a:r>
          </a:p>
          <a:p>
            <a:r>
              <a:rPr lang="en-US" dirty="0" err="1">
                <a:solidFill>
                  <a:schemeClr val="tx1">
                    <a:lumMod val="75000"/>
                    <a:lumOff val="25000"/>
                  </a:schemeClr>
                </a:solidFill>
              </a:rPr>
              <a:t>GridSearcHCV</a:t>
            </a:r>
            <a:r>
              <a:rPr lang="en-US" dirty="0">
                <a:solidFill>
                  <a:schemeClr val="tx1">
                    <a:lumMod val="75000"/>
                    <a:lumOff val="25000"/>
                  </a:schemeClr>
                </a:solidFill>
              </a:rPr>
              <a:t> on </a:t>
            </a:r>
            <a:r>
              <a:rPr lang="en-US" dirty="0" err="1">
                <a:solidFill>
                  <a:schemeClr val="tx1">
                    <a:lumMod val="75000"/>
                    <a:lumOff val="25000"/>
                  </a:schemeClr>
                </a:solidFill>
              </a:rPr>
              <a:t>LogReg</a:t>
            </a:r>
            <a:r>
              <a:rPr lang="en-US" dirty="0">
                <a:solidFill>
                  <a:schemeClr val="tx1">
                    <a:lumMod val="75000"/>
                    <a:lumOff val="25000"/>
                  </a:schemeClr>
                </a:solidFill>
              </a:rPr>
              <a:t>, SVM, Decision Tree and KNN models</a:t>
            </a:r>
          </a:p>
          <a:p>
            <a:r>
              <a:rPr lang="en-US" dirty="0">
                <a:solidFill>
                  <a:schemeClr val="tx1">
                    <a:lumMod val="75000"/>
                    <a:lumOff val="25000"/>
                  </a:schemeClr>
                </a:solidFill>
              </a:rPr>
              <a:t>Score models on test dataset</a:t>
            </a:r>
          </a:p>
          <a:p>
            <a:r>
              <a:rPr lang="en-US" dirty="0">
                <a:solidFill>
                  <a:schemeClr val="tx1">
                    <a:lumMod val="75000"/>
                    <a:lumOff val="25000"/>
                  </a:schemeClr>
                </a:solidFill>
              </a:rPr>
              <a:t>Plot confusion matrix for all models</a:t>
            </a:r>
          </a:p>
          <a:p>
            <a:r>
              <a:rPr lang="en-US" dirty="0">
                <a:solidFill>
                  <a:schemeClr val="tx1">
                    <a:lumMod val="75000"/>
                    <a:lumOff val="25000"/>
                  </a:schemeClr>
                </a:solidFill>
              </a:rPr>
              <a:t>Plot accuracy scores for all models</a:t>
            </a:r>
          </a:p>
        </p:txBody>
      </p:sp>
      <p:sp>
        <p:nvSpPr>
          <p:cNvPr id="10" name="Content Placeholder 3">
            <a:extLst>
              <a:ext uri="{FF2B5EF4-FFF2-40B4-BE49-F238E27FC236}">
                <a16:creationId xmlns:a16="http://schemas.microsoft.com/office/drawing/2014/main" id="{699C73BD-87E4-2B19-2DD8-8A03CB7B5ACD}"/>
              </a:ext>
            </a:extLst>
          </p:cNvPr>
          <p:cNvSpPr>
            <a:spLocks noGrp="1"/>
          </p:cNvSpPr>
          <p:nvPr>
            <p:ph sz="half" idx="2"/>
          </p:nvPr>
        </p:nvSpPr>
        <p:spPr>
          <a:xfrm>
            <a:off x="6172200" y="1825625"/>
            <a:ext cx="5181600" cy="3295015"/>
          </a:xfrm>
        </p:spPr>
        <p:txBody>
          <a:bodyPr>
            <a:normAutofit fontScale="92500" lnSpcReduction="20000"/>
          </a:bodyPr>
          <a:lstStyle/>
          <a:p>
            <a:pPr marL="0" indent="0">
              <a:buNone/>
            </a:pPr>
            <a:r>
              <a:rPr lang="en-US" sz="2800" u="sng" dirty="0">
                <a:solidFill>
                  <a:schemeClr val="tx1"/>
                </a:solidFill>
                <a:latin typeface="+mj-lt"/>
              </a:rPr>
              <a:t>GitHub URL</a:t>
            </a:r>
          </a:p>
          <a:p>
            <a:pPr marL="0" indent="0">
              <a:buNone/>
            </a:pPr>
            <a:r>
              <a:rPr lang="fr-BE" dirty="0">
                <a:hlinkClick r:id="rId2"/>
              </a:rPr>
              <a:t>IBM-Data-Science-Professional-Certification/IBM-DS0321EN-SkillsNetwork_labs_module_4_SpaceX_Machine_Learning_Prediction_Part_5.jupyterlite.ipynb at main · Ferhat-unal/IBM-Data-Science-Professional-Certification (github.com)</a:t>
            </a:r>
            <a:endParaRPr lang="en-US" dirty="0"/>
          </a:p>
        </p:txBody>
      </p:sp>
    </p:spTree>
    <p:extLst>
      <p:ext uri="{BB962C8B-B14F-4D97-AF65-F5344CB8AC3E}">
        <p14:creationId xmlns:p14="http://schemas.microsoft.com/office/powerpoint/2010/main" val="3121136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9B2C10-2A5B-F044-2E09-11F305DD5759}"/>
              </a:ext>
            </a:extLst>
          </p:cNvPr>
          <p:cNvSpPr>
            <a:spLocks noGrp="1"/>
          </p:cNvSpPr>
          <p:nvPr>
            <p:ph type="title"/>
          </p:nvPr>
        </p:nvSpPr>
        <p:spPr/>
        <p:txBody>
          <a:bodyPr/>
          <a:lstStyle/>
          <a:p>
            <a:r>
              <a:rPr lang="en-US" dirty="0">
                <a:solidFill>
                  <a:srgbClr val="0B49CB"/>
                </a:solidFill>
                <a:latin typeface="Abadi"/>
              </a:rPr>
              <a:t>Results</a:t>
            </a:r>
            <a:endParaRPr lang="fr-BE" dirty="0"/>
          </a:p>
        </p:txBody>
      </p:sp>
      <p:sp>
        <p:nvSpPr>
          <p:cNvPr id="3" name="Espace réservé du contenu 2">
            <a:extLst>
              <a:ext uri="{FF2B5EF4-FFF2-40B4-BE49-F238E27FC236}">
                <a16:creationId xmlns:a16="http://schemas.microsoft.com/office/drawing/2014/main" id="{5B363A86-6D94-00C2-B940-7036FB8D85CC}"/>
              </a:ext>
            </a:extLst>
          </p:cNvPr>
          <p:cNvSpPr>
            <a:spLocks noGrp="1"/>
          </p:cNvSpPr>
          <p:nvPr>
            <p:ph idx="1"/>
          </p:nvPr>
        </p:nvSpPr>
        <p:spPr>
          <a:xfrm>
            <a:off x="838200" y="1529542"/>
            <a:ext cx="10515600" cy="4754880"/>
          </a:xfrm>
        </p:spPr>
        <p:txBody>
          <a:bodyPr>
            <a:normAutofit fontScale="40000" lnSpcReduction="20000"/>
          </a:bodyPr>
          <a:lstStyle/>
          <a:p>
            <a:pPr>
              <a:lnSpc>
                <a:spcPct val="100000"/>
              </a:lnSpc>
              <a:spcBef>
                <a:spcPts val="1400"/>
              </a:spcBef>
            </a:pPr>
            <a:r>
              <a:rPr lang="en-US" sz="5000" dirty="0">
                <a:solidFill>
                  <a:schemeClr val="tx1">
                    <a:lumMod val="75000"/>
                    <a:lumOff val="25000"/>
                  </a:schemeClr>
                </a:solidFill>
                <a:latin typeface="Abadi" panose="020B0604020104020204" pitchFamily="34" charset="0"/>
              </a:rPr>
              <a:t>Exploratory data analysis results</a:t>
            </a:r>
          </a:p>
          <a:p>
            <a:pPr lvl="1">
              <a:lnSpc>
                <a:spcPct val="100000"/>
              </a:lnSpc>
              <a:spcBef>
                <a:spcPts val="1400"/>
              </a:spcBef>
            </a:pPr>
            <a:r>
              <a:rPr lang="en-US" sz="5000" dirty="0">
                <a:solidFill>
                  <a:schemeClr val="tx1">
                    <a:lumMod val="75000"/>
                    <a:lumOff val="25000"/>
                  </a:schemeClr>
                </a:solidFill>
                <a:latin typeface="+mn-lt"/>
              </a:rPr>
              <a:t>Orbits ES-L1, GEO, HEO, and SSO have the highest average success rates</a:t>
            </a:r>
          </a:p>
          <a:p>
            <a:pPr lvl="1">
              <a:lnSpc>
                <a:spcPct val="100000"/>
              </a:lnSpc>
              <a:spcBef>
                <a:spcPts val="1400"/>
              </a:spcBef>
            </a:pPr>
            <a:r>
              <a:rPr lang="en-US" sz="5000" dirty="0">
                <a:solidFill>
                  <a:schemeClr val="tx1">
                    <a:lumMod val="75000"/>
                    <a:lumOff val="25000"/>
                  </a:schemeClr>
                </a:solidFill>
                <a:latin typeface="+mn-lt"/>
              </a:rPr>
              <a:t>There are no rockets launched for heavy payload mass (greater than 10,000 kg) for the VAFB-SLC launch site </a:t>
            </a:r>
            <a:endParaRPr lang="en-US" sz="5000" dirty="0">
              <a:solidFill>
                <a:schemeClr val="tx1">
                  <a:lumMod val="75000"/>
                  <a:lumOff val="25000"/>
                </a:schemeClr>
              </a:solidFill>
              <a:latin typeface="Abadi" panose="020B0604020104020204" pitchFamily="34" charset="0"/>
            </a:endParaRPr>
          </a:p>
          <a:p>
            <a:pPr>
              <a:lnSpc>
                <a:spcPct val="100000"/>
              </a:lnSpc>
              <a:spcBef>
                <a:spcPts val="1400"/>
              </a:spcBef>
            </a:pPr>
            <a:r>
              <a:rPr lang="en-US" sz="5000" dirty="0">
                <a:solidFill>
                  <a:schemeClr val="tx1">
                    <a:lumMod val="75000"/>
                    <a:lumOff val="25000"/>
                  </a:schemeClr>
                </a:solidFill>
                <a:latin typeface="Abadi" panose="020B0604020104020204" pitchFamily="34" charset="0"/>
              </a:rPr>
              <a:t>Interactive analytics demo in screenshots</a:t>
            </a:r>
          </a:p>
          <a:p>
            <a:pPr lvl="1">
              <a:lnSpc>
                <a:spcPct val="100000"/>
              </a:lnSpc>
              <a:spcBef>
                <a:spcPts val="1400"/>
              </a:spcBef>
            </a:pPr>
            <a:r>
              <a:rPr lang="en-US" sz="5000" dirty="0">
                <a:solidFill>
                  <a:schemeClr val="tx1">
                    <a:lumMod val="75000"/>
                    <a:lumOff val="25000"/>
                  </a:schemeClr>
                </a:solidFill>
                <a:latin typeface="+mn-lt"/>
              </a:rPr>
              <a:t>KSC LC-39A launch site has highest success rate of 41.7%</a:t>
            </a:r>
          </a:p>
          <a:p>
            <a:pPr lvl="1">
              <a:lnSpc>
                <a:spcPct val="100000"/>
              </a:lnSpc>
              <a:spcBef>
                <a:spcPts val="1400"/>
              </a:spcBef>
            </a:pPr>
            <a:r>
              <a:rPr lang="en-US" sz="5000" dirty="0">
                <a:solidFill>
                  <a:schemeClr val="tx1">
                    <a:lumMod val="75000"/>
                    <a:lumOff val="25000"/>
                  </a:schemeClr>
                </a:solidFill>
                <a:latin typeface="+mn-lt"/>
              </a:rPr>
              <a:t>FT Booster has the most successful landings (13 of 15 with payload mass range of 2,000 to 5,500 kg </a:t>
            </a:r>
            <a:endParaRPr lang="en-US" sz="5000" dirty="0">
              <a:solidFill>
                <a:schemeClr val="tx1">
                  <a:lumMod val="75000"/>
                  <a:lumOff val="25000"/>
                </a:schemeClr>
              </a:solidFill>
              <a:latin typeface="Abadi" panose="020B0604020104020204" pitchFamily="34" charset="0"/>
            </a:endParaRPr>
          </a:p>
          <a:p>
            <a:pPr>
              <a:lnSpc>
                <a:spcPct val="100000"/>
              </a:lnSpc>
              <a:spcBef>
                <a:spcPts val="1400"/>
              </a:spcBef>
            </a:pPr>
            <a:r>
              <a:rPr lang="en-US" sz="5000" dirty="0">
                <a:solidFill>
                  <a:schemeClr val="tx1">
                    <a:lumMod val="75000"/>
                    <a:lumOff val="25000"/>
                  </a:schemeClr>
                </a:solidFill>
                <a:latin typeface="Abadi" panose="020B0604020104020204" pitchFamily="34" charset="0"/>
              </a:rPr>
              <a:t>Predictive analysis results</a:t>
            </a:r>
          </a:p>
          <a:p>
            <a:pPr lvl="1">
              <a:lnSpc>
                <a:spcPct val="100000"/>
              </a:lnSpc>
              <a:spcBef>
                <a:spcPts val="1400"/>
              </a:spcBef>
            </a:pPr>
            <a:r>
              <a:rPr lang="en-US" sz="5000" dirty="0">
                <a:solidFill>
                  <a:schemeClr val="tx1">
                    <a:lumMod val="75000"/>
                    <a:lumOff val="25000"/>
                  </a:schemeClr>
                </a:solidFill>
                <a:latin typeface="+mn-lt"/>
              </a:rPr>
              <a:t>Three models: Logistic Regression, Decision Tree, and Support Vector Machines have test accuracy rate of 83.33%</a:t>
            </a:r>
          </a:p>
          <a:p>
            <a:pPr lvl="1">
              <a:lnSpc>
                <a:spcPct val="100000"/>
              </a:lnSpc>
              <a:spcBef>
                <a:spcPts val="1400"/>
              </a:spcBef>
            </a:pPr>
            <a:r>
              <a:rPr lang="en-US" sz="5000" dirty="0">
                <a:solidFill>
                  <a:schemeClr val="tx1">
                    <a:lumMod val="75000"/>
                    <a:lumOff val="25000"/>
                  </a:schemeClr>
                </a:solidFill>
                <a:latin typeface="+mn-lt"/>
              </a:rPr>
              <a:t>K Nearest Neighbors had test accuracy rate of 77.78%</a:t>
            </a:r>
          </a:p>
          <a:p>
            <a:pPr marL="0" indent="0">
              <a:buNone/>
            </a:pPr>
            <a:endParaRPr lang="fr-BE" dirty="0"/>
          </a:p>
        </p:txBody>
      </p:sp>
    </p:spTree>
    <p:extLst>
      <p:ext uri="{BB962C8B-B14F-4D97-AF65-F5344CB8AC3E}">
        <p14:creationId xmlns:p14="http://schemas.microsoft.com/office/powerpoint/2010/main" val="3833992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D wallpaper: nebula, universe, space, butterfly nebula, hubble, bug ...">
            <a:extLst>
              <a:ext uri="{FF2B5EF4-FFF2-40B4-BE49-F238E27FC236}">
                <a16:creationId xmlns:a16="http://schemas.microsoft.com/office/drawing/2014/main" id="{83C37583-BA20-B69B-0981-3E7A3F00ED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556" b="15880"/>
          <a:stretch/>
        </p:blipFill>
        <p:spPr bwMode="auto">
          <a:xfrm>
            <a:off x="0" y="0"/>
            <a:ext cx="12192000" cy="6212910"/>
          </a:xfrm>
          <a:prstGeom prst="rect">
            <a:avLst/>
          </a:prstGeom>
          <a:solidFill>
            <a:srgbClr val="FFFFFF"/>
          </a:solidFill>
        </p:spPr>
      </p:pic>
      <p:sp>
        <p:nvSpPr>
          <p:cNvPr id="2055" name="Title 1">
            <a:extLst>
              <a:ext uri="{FF2B5EF4-FFF2-40B4-BE49-F238E27FC236}">
                <a16:creationId xmlns:a16="http://schemas.microsoft.com/office/drawing/2014/main" id="{AADE29D5-6223-D584-2286-6D4029E04B4E}"/>
              </a:ext>
            </a:extLst>
          </p:cNvPr>
          <p:cNvSpPr>
            <a:spLocks noGrp="1"/>
          </p:cNvSpPr>
          <p:nvPr>
            <p:ph type="title"/>
          </p:nvPr>
        </p:nvSpPr>
        <p:spPr>
          <a:xfrm>
            <a:off x="7781795" y="1871"/>
            <a:ext cx="4410205" cy="1889560"/>
          </a:xfrm>
        </p:spPr>
        <p:txBody>
          <a:bodyPr>
            <a:normAutofit fontScale="90000"/>
          </a:bodyPr>
          <a:lstStyle/>
          <a:p>
            <a:r>
              <a:rPr lang="en-US" sz="2700" dirty="0">
                <a:solidFill>
                  <a:srgbClr val="FF0000"/>
                </a:solidFill>
              </a:rPr>
              <a:t>Section</a:t>
            </a:r>
            <a:r>
              <a:rPr lang="en-US" sz="3100" dirty="0">
                <a:solidFill>
                  <a:srgbClr val="FF0000"/>
                </a:solidFill>
              </a:rPr>
              <a:t> 2</a:t>
            </a:r>
            <a:br>
              <a:rPr lang="en-US" dirty="0"/>
            </a:br>
            <a:br>
              <a:rPr lang="en-US" dirty="0"/>
            </a:br>
            <a:r>
              <a:rPr lang="en-US" sz="4400" dirty="0">
                <a:solidFill>
                  <a:schemeClr val="bg1"/>
                </a:solidFill>
              </a:rPr>
              <a:t>insight drawn </a:t>
            </a:r>
            <a:br>
              <a:rPr lang="en-US" sz="4400" dirty="0">
                <a:solidFill>
                  <a:schemeClr val="bg1"/>
                </a:solidFill>
              </a:rPr>
            </a:br>
            <a:r>
              <a:rPr lang="en-US" sz="4400" dirty="0">
                <a:solidFill>
                  <a:schemeClr val="bg1"/>
                </a:solidFill>
              </a:rPr>
              <a:t>from EDA</a:t>
            </a:r>
          </a:p>
        </p:txBody>
      </p:sp>
    </p:spTree>
    <p:extLst>
      <p:ext uri="{BB962C8B-B14F-4D97-AF65-F5344CB8AC3E}">
        <p14:creationId xmlns:p14="http://schemas.microsoft.com/office/powerpoint/2010/main" val="50261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6178C-7F41-032C-FAAD-BD0898FD9543}"/>
              </a:ext>
            </a:extLst>
          </p:cNvPr>
          <p:cNvSpPr>
            <a:spLocks noGrp="1"/>
          </p:cNvSpPr>
          <p:nvPr>
            <p:ph type="title"/>
          </p:nvPr>
        </p:nvSpPr>
        <p:spPr>
          <a:xfrm>
            <a:off x="839788" y="457200"/>
            <a:ext cx="9600997" cy="822960"/>
          </a:xfrm>
        </p:spPr>
        <p:txBody>
          <a:bodyPr anchor="b">
            <a:normAutofit/>
          </a:bodyPr>
          <a:lstStyle/>
          <a:p>
            <a:r>
              <a:rPr lang="en-US"/>
              <a:t>Flight Number vs. Launch Site</a:t>
            </a:r>
            <a:endParaRPr lang="fr-BE" dirty="0"/>
          </a:p>
        </p:txBody>
      </p:sp>
      <p:pic>
        <p:nvPicPr>
          <p:cNvPr id="5" name="Espace réservé du contenu 4" descr="Une image contenant texte, ligne, Police, capture d’écran&#10;&#10;Description générée automatiquement">
            <a:extLst>
              <a:ext uri="{FF2B5EF4-FFF2-40B4-BE49-F238E27FC236}">
                <a16:creationId xmlns:a16="http://schemas.microsoft.com/office/drawing/2014/main" id="{C8084352-08E3-1BF6-7E49-A5C08164DA24}"/>
              </a:ext>
            </a:extLst>
          </p:cNvPr>
          <p:cNvPicPr>
            <a:picLocks noGrp="1" noChangeAspect="1"/>
          </p:cNvPicPr>
          <p:nvPr>
            <p:ph idx="1"/>
          </p:nvPr>
        </p:nvPicPr>
        <p:blipFill>
          <a:blip r:embed="rId2"/>
          <a:stretch>
            <a:fillRect/>
          </a:stretch>
        </p:blipFill>
        <p:spPr>
          <a:xfrm>
            <a:off x="3426546" y="1596043"/>
            <a:ext cx="8765454" cy="3980584"/>
          </a:xfrm>
        </p:spPr>
      </p:pic>
      <p:sp>
        <p:nvSpPr>
          <p:cNvPr id="10" name="Text Placeholder 3">
            <a:extLst>
              <a:ext uri="{FF2B5EF4-FFF2-40B4-BE49-F238E27FC236}">
                <a16:creationId xmlns:a16="http://schemas.microsoft.com/office/drawing/2014/main" id="{159299C9-BB71-FDE8-0AF4-03F0C9DA83D2}"/>
              </a:ext>
            </a:extLst>
          </p:cNvPr>
          <p:cNvSpPr>
            <a:spLocks noGrp="1"/>
          </p:cNvSpPr>
          <p:nvPr>
            <p:ph type="body" sz="half" idx="2"/>
          </p:nvPr>
        </p:nvSpPr>
        <p:spPr>
          <a:xfrm>
            <a:off x="0" y="2103120"/>
            <a:ext cx="3932237" cy="2547851"/>
          </a:xfrm>
        </p:spPr>
        <p:txBody>
          <a:bodyPr/>
          <a:lstStyle/>
          <a:p>
            <a:r>
              <a:rPr lang="en-US" dirty="0">
                <a:solidFill>
                  <a:schemeClr val="tx1">
                    <a:lumMod val="75000"/>
                    <a:lumOff val="25000"/>
                  </a:schemeClr>
                </a:solidFill>
              </a:rPr>
              <a:t> Purple indicates successful launches, pink indicates unsuccessful launces</a:t>
            </a:r>
          </a:p>
          <a:p>
            <a:r>
              <a:rPr lang="en-US" dirty="0">
                <a:solidFill>
                  <a:schemeClr val="tx1">
                    <a:lumMod val="75000"/>
                    <a:lumOff val="25000"/>
                  </a:schemeClr>
                </a:solidFill>
              </a:rPr>
              <a:t> Plot suggests an increase in success rate over time</a:t>
            </a:r>
          </a:p>
          <a:p>
            <a:r>
              <a:rPr lang="en-US" dirty="0">
                <a:solidFill>
                  <a:schemeClr val="tx1">
                    <a:lumMod val="75000"/>
                    <a:lumOff val="25000"/>
                  </a:schemeClr>
                </a:solidFill>
              </a:rPr>
              <a:t> Possible breakthrough around Flight Number 20 where there’s an increase in successful launces</a:t>
            </a:r>
          </a:p>
          <a:p>
            <a:r>
              <a:rPr lang="en-US" dirty="0">
                <a:solidFill>
                  <a:schemeClr val="tx1">
                    <a:lumMod val="75000"/>
                    <a:lumOff val="25000"/>
                  </a:schemeClr>
                </a:solidFill>
              </a:rPr>
              <a:t> CCAFS SLC 40 has the most launches and has the most volume of launches </a:t>
            </a:r>
          </a:p>
          <a:p>
            <a:endParaRPr lang="en-US" dirty="0"/>
          </a:p>
        </p:txBody>
      </p:sp>
    </p:spTree>
    <p:extLst>
      <p:ext uri="{BB962C8B-B14F-4D97-AF65-F5344CB8AC3E}">
        <p14:creationId xmlns:p14="http://schemas.microsoft.com/office/powerpoint/2010/main" val="1942105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E396F1-61B2-E9FF-CD2C-D1A33FAE2BCC}"/>
              </a:ext>
            </a:extLst>
          </p:cNvPr>
          <p:cNvSpPr>
            <a:spLocks noGrp="1"/>
          </p:cNvSpPr>
          <p:nvPr>
            <p:ph type="title"/>
          </p:nvPr>
        </p:nvSpPr>
        <p:spPr>
          <a:xfrm>
            <a:off x="839788" y="457200"/>
            <a:ext cx="7672445" cy="656705"/>
          </a:xfrm>
        </p:spPr>
        <p:txBody>
          <a:bodyPr anchor="b">
            <a:normAutofit/>
          </a:bodyPr>
          <a:lstStyle/>
          <a:p>
            <a:r>
              <a:rPr lang="en-US" dirty="0"/>
              <a:t>Payload vs. Launch Site</a:t>
            </a:r>
            <a:endParaRPr lang="fr-BE" dirty="0"/>
          </a:p>
        </p:txBody>
      </p:sp>
      <p:pic>
        <p:nvPicPr>
          <p:cNvPr id="13" name="Espace réservé du contenu 12" descr="Une image contenant texte, capture d’écran, Police, ligne">
            <a:extLst>
              <a:ext uri="{FF2B5EF4-FFF2-40B4-BE49-F238E27FC236}">
                <a16:creationId xmlns:a16="http://schemas.microsoft.com/office/drawing/2014/main" id="{DC42CDCA-DAA8-1DDF-05B6-534BF97AC6A5}"/>
              </a:ext>
            </a:extLst>
          </p:cNvPr>
          <p:cNvPicPr>
            <a:picLocks noGrp="1" noChangeAspect="1"/>
          </p:cNvPicPr>
          <p:nvPr>
            <p:ph idx="1"/>
          </p:nvPr>
        </p:nvPicPr>
        <p:blipFill>
          <a:blip r:embed="rId2"/>
          <a:stretch>
            <a:fillRect/>
          </a:stretch>
        </p:blipFill>
        <p:spPr>
          <a:xfrm>
            <a:off x="3176337" y="1571033"/>
            <a:ext cx="9015662" cy="4284335"/>
          </a:xfrm>
        </p:spPr>
      </p:pic>
      <p:sp>
        <p:nvSpPr>
          <p:cNvPr id="11" name="Text Placeholder 3">
            <a:extLst>
              <a:ext uri="{FF2B5EF4-FFF2-40B4-BE49-F238E27FC236}">
                <a16:creationId xmlns:a16="http://schemas.microsoft.com/office/drawing/2014/main" id="{B5F25ED0-4B27-53B0-B904-70FCD43BB59F}"/>
              </a:ext>
            </a:extLst>
          </p:cNvPr>
          <p:cNvSpPr>
            <a:spLocks noGrp="1"/>
          </p:cNvSpPr>
          <p:nvPr>
            <p:ph type="body" sz="half" idx="2"/>
          </p:nvPr>
        </p:nvSpPr>
        <p:spPr>
          <a:xfrm>
            <a:off x="208021" y="1683328"/>
            <a:ext cx="3932237" cy="2464724"/>
          </a:xfrm>
        </p:spPr>
        <p:txBody>
          <a:bodyPr/>
          <a:lstStyle/>
          <a:p>
            <a:r>
              <a:rPr lang="en-US" dirty="0">
                <a:solidFill>
                  <a:schemeClr val="tx1">
                    <a:lumMod val="75000"/>
                    <a:lumOff val="25000"/>
                  </a:schemeClr>
                </a:solidFill>
              </a:rPr>
              <a:t>Purple indicates successful launches, pink indicates unsuccessful launces</a:t>
            </a:r>
          </a:p>
          <a:p>
            <a:r>
              <a:rPr lang="en-US" dirty="0">
                <a:solidFill>
                  <a:schemeClr val="tx1">
                    <a:lumMod val="75000"/>
                    <a:lumOff val="25000"/>
                  </a:schemeClr>
                </a:solidFill>
              </a:rPr>
              <a:t> Payload mass mostly appears from   0 to 7,500 kg</a:t>
            </a:r>
          </a:p>
          <a:p>
            <a:r>
              <a:rPr lang="en-US" dirty="0">
                <a:solidFill>
                  <a:schemeClr val="tx1">
                    <a:lumMod val="75000"/>
                    <a:lumOff val="25000"/>
                  </a:schemeClr>
                </a:solidFill>
              </a:rPr>
              <a:t> Each of the launch sites have different payload masses</a:t>
            </a:r>
          </a:p>
          <a:p>
            <a:r>
              <a:rPr lang="en-US" dirty="0">
                <a:solidFill>
                  <a:schemeClr val="tx1">
                    <a:lumMod val="75000"/>
                    <a:lumOff val="25000"/>
                  </a:schemeClr>
                </a:solidFill>
              </a:rPr>
              <a:t> VAFB SLC 4E doesn’t have payload masses greater than 10,000 kg</a:t>
            </a:r>
          </a:p>
          <a:p>
            <a:endParaRPr lang="en-US" dirty="0"/>
          </a:p>
        </p:txBody>
      </p:sp>
    </p:spTree>
    <p:extLst>
      <p:ext uri="{BB962C8B-B14F-4D97-AF65-F5344CB8AC3E}">
        <p14:creationId xmlns:p14="http://schemas.microsoft.com/office/powerpoint/2010/main" val="3581315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8A1394-5A82-BFA8-F85B-155EC3AB6362}"/>
              </a:ext>
            </a:extLst>
          </p:cNvPr>
          <p:cNvSpPr>
            <a:spLocks noGrp="1"/>
          </p:cNvSpPr>
          <p:nvPr>
            <p:ph type="title"/>
          </p:nvPr>
        </p:nvSpPr>
        <p:spPr/>
        <p:txBody>
          <a:bodyPr/>
          <a:lstStyle/>
          <a:p>
            <a:r>
              <a:rPr lang="fr-BE" dirty="0">
                <a:solidFill>
                  <a:schemeClr val="accent1"/>
                </a:solidFill>
              </a:rPr>
              <a:t>OUTLINE</a:t>
            </a:r>
          </a:p>
        </p:txBody>
      </p:sp>
      <p:sp>
        <p:nvSpPr>
          <p:cNvPr id="3" name="Espace réservé du contenu 2">
            <a:extLst>
              <a:ext uri="{FF2B5EF4-FFF2-40B4-BE49-F238E27FC236}">
                <a16:creationId xmlns:a16="http://schemas.microsoft.com/office/drawing/2014/main" id="{C0AB84CE-17FA-B28D-0CFD-98FD7CC8394A}"/>
              </a:ext>
            </a:extLst>
          </p:cNvPr>
          <p:cNvSpPr>
            <a:spLocks noGrp="1"/>
          </p:cNvSpPr>
          <p:nvPr>
            <p:ph idx="1"/>
          </p:nvPr>
        </p:nvSpPr>
        <p:spPr/>
        <p:txBody>
          <a:bodyPr/>
          <a:lstStyle/>
          <a:p>
            <a:r>
              <a:rPr lang="en-US" sz="2200" dirty="0">
                <a:solidFill>
                  <a:schemeClr val="tx1">
                    <a:lumMod val="75000"/>
                    <a:lumOff val="25000"/>
                  </a:schemeClr>
                </a:solidFill>
              </a:rPr>
              <a:t>Executive Summary</a:t>
            </a:r>
          </a:p>
          <a:p>
            <a:r>
              <a:rPr lang="en-US" sz="2200" dirty="0">
                <a:solidFill>
                  <a:schemeClr val="tx1">
                    <a:lumMod val="75000"/>
                    <a:lumOff val="25000"/>
                  </a:schemeClr>
                </a:solidFill>
              </a:rPr>
              <a:t>Introduction</a:t>
            </a:r>
          </a:p>
          <a:p>
            <a:r>
              <a:rPr lang="en-US" sz="2200" dirty="0">
                <a:solidFill>
                  <a:schemeClr val="tx1">
                    <a:lumMod val="75000"/>
                    <a:lumOff val="25000"/>
                  </a:schemeClr>
                </a:solidFill>
              </a:rPr>
              <a:t>Methodology</a:t>
            </a:r>
          </a:p>
          <a:p>
            <a:r>
              <a:rPr lang="en-US" sz="2200" dirty="0">
                <a:solidFill>
                  <a:schemeClr val="tx1">
                    <a:lumMod val="75000"/>
                    <a:lumOff val="25000"/>
                  </a:schemeClr>
                </a:solidFill>
              </a:rPr>
              <a:t>Results</a:t>
            </a:r>
          </a:p>
          <a:p>
            <a:pPr lvl="1"/>
            <a:r>
              <a:rPr lang="en-US" sz="1800" dirty="0">
                <a:solidFill>
                  <a:schemeClr val="tx1">
                    <a:lumMod val="75000"/>
                    <a:lumOff val="25000"/>
                  </a:schemeClr>
                </a:solidFill>
              </a:rPr>
              <a:t>Visualization – Charts</a:t>
            </a:r>
          </a:p>
          <a:p>
            <a:pPr lvl="1"/>
            <a:r>
              <a:rPr lang="en-US" sz="1800" dirty="0">
                <a:solidFill>
                  <a:schemeClr val="tx1">
                    <a:lumMod val="75000"/>
                    <a:lumOff val="25000"/>
                  </a:schemeClr>
                </a:solidFill>
              </a:rPr>
              <a:t>Dashboard</a:t>
            </a:r>
          </a:p>
          <a:p>
            <a:r>
              <a:rPr lang="en-US" sz="2200" dirty="0">
                <a:solidFill>
                  <a:schemeClr val="tx1">
                    <a:lumMod val="75000"/>
                    <a:lumOff val="25000"/>
                  </a:schemeClr>
                </a:solidFill>
              </a:rPr>
              <a:t>Discussion</a:t>
            </a:r>
          </a:p>
          <a:p>
            <a:pPr lvl="1"/>
            <a:r>
              <a:rPr lang="en-US" sz="1800" dirty="0">
                <a:solidFill>
                  <a:schemeClr val="tx1">
                    <a:lumMod val="75000"/>
                    <a:lumOff val="25000"/>
                  </a:schemeClr>
                </a:solidFill>
              </a:rPr>
              <a:t>Findings &amp; Implications</a:t>
            </a:r>
          </a:p>
          <a:p>
            <a:r>
              <a:rPr lang="en-US" sz="2200" dirty="0">
                <a:solidFill>
                  <a:schemeClr val="tx1">
                    <a:lumMod val="75000"/>
                    <a:lumOff val="25000"/>
                  </a:schemeClr>
                </a:solidFill>
              </a:rPr>
              <a:t>Conclusion</a:t>
            </a:r>
          </a:p>
          <a:p>
            <a:r>
              <a:rPr lang="en-US" sz="2200" dirty="0">
                <a:solidFill>
                  <a:schemeClr val="tx1">
                    <a:lumMod val="75000"/>
                    <a:lumOff val="25000"/>
                  </a:schemeClr>
                </a:solidFill>
              </a:rPr>
              <a:t>Appendix</a:t>
            </a:r>
          </a:p>
        </p:txBody>
      </p:sp>
    </p:spTree>
    <p:extLst>
      <p:ext uri="{BB962C8B-B14F-4D97-AF65-F5344CB8AC3E}">
        <p14:creationId xmlns:p14="http://schemas.microsoft.com/office/powerpoint/2010/main" val="853713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A003CB-5750-BA20-D35E-EEEF371C2C40}"/>
              </a:ext>
            </a:extLst>
          </p:cNvPr>
          <p:cNvSpPr>
            <a:spLocks noGrp="1"/>
          </p:cNvSpPr>
          <p:nvPr>
            <p:ph type="title"/>
          </p:nvPr>
        </p:nvSpPr>
        <p:spPr>
          <a:xfrm>
            <a:off x="839788" y="457200"/>
            <a:ext cx="7486065" cy="530225"/>
          </a:xfrm>
        </p:spPr>
        <p:txBody>
          <a:bodyPr anchor="b">
            <a:normAutofit fontScale="90000"/>
          </a:bodyPr>
          <a:lstStyle/>
          <a:p>
            <a:r>
              <a:rPr lang="en-US" dirty="0"/>
              <a:t>Success Rate vs. Orbit Type</a:t>
            </a:r>
            <a:endParaRPr lang="fr-BE" dirty="0"/>
          </a:p>
        </p:txBody>
      </p:sp>
      <p:pic>
        <p:nvPicPr>
          <p:cNvPr id="5" name="Espace réservé du contenu 4" descr="Une image contenant texte, capture d’écran, diagramme, ligne">
            <a:extLst>
              <a:ext uri="{FF2B5EF4-FFF2-40B4-BE49-F238E27FC236}">
                <a16:creationId xmlns:a16="http://schemas.microsoft.com/office/drawing/2014/main" id="{512F97A7-6C96-6360-39EA-DF283F959F63}"/>
              </a:ext>
            </a:extLst>
          </p:cNvPr>
          <p:cNvPicPr>
            <a:picLocks noGrp="1" noChangeAspect="1"/>
          </p:cNvPicPr>
          <p:nvPr>
            <p:ph idx="1"/>
          </p:nvPr>
        </p:nvPicPr>
        <p:blipFill>
          <a:blip r:embed="rId2"/>
          <a:stretch>
            <a:fillRect/>
          </a:stretch>
        </p:blipFill>
        <p:spPr>
          <a:xfrm>
            <a:off x="5870323" y="1265822"/>
            <a:ext cx="6770856" cy="4637674"/>
          </a:xfrm>
        </p:spPr>
      </p:pic>
      <p:sp>
        <p:nvSpPr>
          <p:cNvPr id="10" name="Text Placeholder 3">
            <a:extLst>
              <a:ext uri="{FF2B5EF4-FFF2-40B4-BE49-F238E27FC236}">
                <a16:creationId xmlns:a16="http://schemas.microsoft.com/office/drawing/2014/main" id="{C3D56E18-A2C8-8CEB-CBAB-81A18A89BFC7}"/>
              </a:ext>
            </a:extLst>
          </p:cNvPr>
          <p:cNvSpPr>
            <a:spLocks noGrp="1"/>
          </p:cNvSpPr>
          <p:nvPr>
            <p:ph type="body" sz="half" idx="2"/>
          </p:nvPr>
        </p:nvSpPr>
        <p:spPr>
          <a:xfrm>
            <a:off x="650583" y="2436394"/>
            <a:ext cx="3932237" cy="1985211"/>
          </a:xfrm>
        </p:spPr>
        <p:txBody>
          <a:bodyPr/>
          <a:lstStyle/>
          <a:p>
            <a:r>
              <a:rPr lang="en-US" dirty="0">
                <a:solidFill>
                  <a:schemeClr val="tx1">
                    <a:lumMod val="75000"/>
                    <a:lumOff val="25000"/>
                  </a:schemeClr>
                </a:solidFill>
              </a:rPr>
              <a:t>ES-L1 (1), GEO (1), HEO(1), and SSO (5) all have success rate of 1.0 (100%). </a:t>
            </a:r>
          </a:p>
          <a:p>
            <a:r>
              <a:rPr lang="en-US" dirty="0">
                <a:solidFill>
                  <a:schemeClr val="tx1">
                    <a:lumMod val="75000"/>
                    <a:lumOff val="25000"/>
                  </a:schemeClr>
                </a:solidFill>
              </a:rPr>
              <a:t> MEO (3) and PO (9) have success rate of 0.67 (67%)</a:t>
            </a:r>
          </a:p>
          <a:p>
            <a:r>
              <a:rPr lang="en-US" dirty="0">
                <a:solidFill>
                  <a:schemeClr val="tx1">
                    <a:lumMod val="75000"/>
                    <a:lumOff val="25000"/>
                  </a:schemeClr>
                </a:solidFill>
              </a:rPr>
              <a:t> GTO (27) has success rate of 0.5 (50%)</a:t>
            </a:r>
          </a:p>
          <a:p>
            <a:r>
              <a:rPr lang="en-US" dirty="0">
                <a:solidFill>
                  <a:schemeClr val="tx1">
                    <a:lumMod val="75000"/>
                    <a:lumOff val="25000"/>
                  </a:schemeClr>
                </a:solidFill>
              </a:rPr>
              <a:t> SO (1) had a success rate of 0 (0%)</a:t>
            </a:r>
          </a:p>
          <a:p>
            <a:endParaRPr lang="en-US" dirty="0"/>
          </a:p>
        </p:txBody>
      </p:sp>
    </p:spTree>
    <p:extLst>
      <p:ext uri="{BB962C8B-B14F-4D97-AF65-F5344CB8AC3E}">
        <p14:creationId xmlns:p14="http://schemas.microsoft.com/office/powerpoint/2010/main" val="4097844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4EB48D-4ED7-E3BF-1481-45F4CCBB9996}"/>
              </a:ext>
            </a:extLst>
          </p:cNvPr>
          <p:cNvSpPr>
            <a:spLocks noGrp="1"/>
          </p:cNvSpPr>
          <p:nvPr>
            <p:ph type="title"/>
          </p:nvPr>
        </p:nvSpPr>
        <p:spPr>
          <a:xfrm>
            <a:off x="839788" y="365125"/>
            <a:ext cx="10515600" cy="1325563"/>
          </a:xfrm>
        </p:spPr>
        <p:txBody>
          <a:bodyPr anchor="ctr">
            <a:normAutofit/>
          </a:bodyPr>
          <a:lstStyle/>
          <a:p>
            <a:r>
              <a:rPr lang="en-US"/>
              <a:t>Flight Number vs. Orbit Type</a:t>
            </a:r>
            <a:endParaRPr lang="fr-BE" dirty="0"/>
          </a:p>
        </p:txBody>
      </p:sp>
      <p:sp>
        <p:nvSpPr>
          <p:cNvPr id="10" name="Content Placeholder 3">
            <a:extLst>
              <a:ext uri="{FF2B5EF4-FFF2-40B4-BE49-F238E27FC236}">
                <a16:creationId xmlns:a16="http://schemas.microsoft.com/office/drawing/2014/main" id="{B6F9EFAD-CA17-1CD6-BFA2-8ED4E3973D36}"/>
              </a:ext>
            </a:extLst>
          </p:cNvPr>
          <p:cNvSpPr>
            <a:spLocks noGrp="1"/>
          </p:cNvSpPr>
          <p:nvPr>
            <p:ph sz="half" idx="2"/>
          </p:nvPr>
        </p:nvSpPr>
        <p:spPr>
          <a:xfrm>
            <a:off x="351273" y="1665504"/>
            <a:ext cx="4133045" cy="4062217"/>
          </a:xfrm>
        </p:spPr>
        <p:txBody>
          <a:bodyPr>
            <a:normAutofit fontScale="92500"/>
          </a:bodyPr>
          <a:lstStyle/>
          <a:p>
            <a:pPr marL="0" indent="0">
              <a:buNone/>
            </a:pPr>
            <a:r>
              <a:rPr lang="en-US" dirty="0">
                <a:solidFill>
                  <a:schemeClr val="bg2">
                    <a:lumMod val="25000"/>
                  </a:schemeClr>
                </a:solidFill>
              </a:rPr>
              <a:t>Purple indicates successful launches, pink indicates unsuccessful launces</a:t>
            </a:r>
          </a:p>
          <a:p>
            <a:pPr marL="0" indent="0">
              <a:buNone/>
            </a:pPr>
            <a:r>
              <a:rPr lang="en-US" dirty="0">
                <a:solidFill>
                  <a:schemeClr val="bg2">
                    <a:lumMod val="25000"/>
                  </a:schemeClr>
                </a:solidFill>
              </a:rPr>
              <a:t>There seems to be more successful launches for Flight numbers greater than 60</a:t>
            </a:r>
          </a:p>
          <a:p>
            <a:pPr marL="0" indent="0">
              <a:buNone/>
            </a:pPr>
            <a:r>
              <a:rPr lang="en-US" dirty="0">
                <a:solidFill>
                  <a:schemeClr val="bg2">
                    <a:lumMod val="25000"/>
                  </a:schemeClr>
                </a:solidFill>
              </a:rPr>
              <a:t>X appears to have successful launches in lower orbits or Sun-synchronous orbits</a:t>
            </a:r>
          </a:p>
          <a:p>
            <a:endParaRPr lang="en-US" dirty="0"/>
          </a:p>
        </p:txBody>
      </p:sp>
      <p:pic>
        <p:nvPicPr>
          <p:cNvPr id="5" name="Espace réservé du contenu 4" descr="Une image contenant texte, capture d’écran, ligne, Police">
            <a:extLst>
              <a:ext uri="{FF2B5EF4-FFF2-40B4-BE49-F238E27FC236}">
                <a16:creationId xmlns:a16="http://schemas.microsoft.com/office/drawing/2014/main" id="{FE4943F0-2DFB-2FB1-EC44-ED93A83B3115}"/>
              </a:ext>
            </a:extLst>
          </p:cNvPr>
          <p:cNvPicPr>
            <a:picLocks noGrp="1" noChangeAspect="1"/>
          </p:cNvPicPr>
          <p:nvPr>
            <p:ph sz="quarter" idx="4"/>
          </p:nvPr>
        </p:nvPicPr>
        <p:blipFill>
          <a:blip r:embed="rId3"/>
          <a:stretch>
            <a:fillRect/>
          </a:stretch>
        </p:blipFill>
        <p:spPr>
          <a:xfrm>
            <a:off x="4210256" y="1542354"/>
            <a:ext cx="7981744" cy="4185368"/>
          </a:xfrm>
        </p:spPr>
      </p:pic>
    </p:spTree>
    <p:extLst>
      <p:ext uri="{BB962C8B-B14F-4D97-AF65-F5344CB8AC3E}">
        <p14:creationId xmlns:p14="http://schemas.microsoft.com/office/powerpoint/2010/main" val="922110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A9E435-7BFC-B3CA-CCF0-8B7BA405A4CC}"/>
              </a:ext>
            </a:extLst>
          </p:cNvPr>
          <p:cNvSpPr>
            <a:spLocks noGrp="1"/>
          </p:cNvSpPr>
          <p:nvPr>
            <p:ph type="title"/>
          </p:nvPr>
        </p:nvSpPr>
        <p:spPr>
          <a:xfrm>
            <a:off x="838200" y="365125"/>
            <a:ext cx="10515600" cy="1325563"/>
          </a:xfrm>
        </p:spPr>
        <p:txBody>
          <a:bodyPr anchor="ctr">
            <a:normAutofit/>
          </a:bodyPr>
          <a:lstStyle/>
          <a:p>
            <a:r>
              <a:rPr lang="en-US"/>
              <a:t>Payload vs. Orbit Type</a:t>
            </a:r>
            <a:endParaRPr lang="fr-BE" dirty="0"/>
          </a:p>
        </p:txBody>
      </p:sp>
      <p:sp>
        <p:nvSpPr>
          <p:cNvPr id="8" name="Content Placeholder 2">
            <a:extLst>
              <a:ext uri="{FF2B5EF4-FFF2-40B4-BE49-F238E27FC236}">
                <a16:creationId xmlns:a16="http://schemas.microsoft.com/office/drawing/2014/main" id="{83885E24-2EB5-3756-76B7-525395548496}"/>
              </a:ext>
            </a:extLst>
          </p:cNvPr>
          <p:cNvSpPr>
            <a:spLocks noGrp="1"/>
          </p:cNvSpPr>
          <p:nvPr>
            <p:ph sz="half" idx="1"/>
          </p:nvPr>
        </p:nvSpPr>
        <p:spPr>
          <a:xfrm>
            <a:off x="838200" y="1825624"/>
            <a:ext cx="4109581" cy="4575175"/>
          </a:xfrm>
        </p:spPr>
        <p:txBody>
          <a:bodyPr>
            <a:normAutofit lnSpcReduction="10000"/>
          </a:bodyPr>
          <a:lstStyle/>
          <a:p>
            <a:pPr marL="0" indent="0">
              <a:buNone/>
            </a:pPr>
            <a:r>
              <a:rPr lang="en-US" dirty="0">
                <a:solidFill>
                  <a:schemeClr val="bg2">
                    <a:lumMod val="25000"/>
                  </a:schemeClr>
                </a:solidFill>
              </a:rPr>
              <a:t>Purple indicates successful launches, pink indicates unsuccessful launces</a:t>
            </a:r>
          </a:p>
          <a:p>
            <a:pPr marL="0" indent="0">
              <a:buNone/>
            </a:pPr>
            <a:r>
              <a:rPr lang="en-US" dirty="0">
                <a:solidFill>
                  <a:schemeClr val="bg2">
                    <a:lumMod val="25000"/>
                  </a:schemeClr>
                </a:solidFill>
              </a:rPr>
              <a:t> LEO and SSO appear to have low payload masses</a:t>
            </a:r>
          </a:p>
          <a:p>
            <a:pPr marL="0" indent="0">
              <a:buNone/>
            </a:pPr>
            <a:r>
              <a:rPr lang="en-US" dirty="0">
                <a:solidFill>
                  <a:schemeClr val="bg2">
                    <a:lumMod val="25000"/>
                  </a:schemeClr>
                </a:solidFill>
              </a:rPr>
              <a:t> VLEO only has </a:t>
            </a:r>
            <a:r>
              <a:rPr lang="en-US" dirty="0" err="1">
                <a:solidFill>
                  <a:schemeClr val="bg2">
                    <a:lumMod val="25000"/>
                  </a:schemeClr>
                </a:solidFill>
              </a:rPr>
              <a:t>playload</a:t>
            </a:r>
            <a:r>
              <a:rPr lang="en-US" dirty="0">
                <a:solidFill>
                  <a:schemeClr val="bg2">
                    <a:lumMod val="25000"/>
                  </a:schemeClr>
                </a:solidFill>
              </a:rPr>
              <a:t> masses at  the higher range</a:t>
            </a:r>
          </a:p>
          <a:p>
            <a:pPr marL="0" indent="0">
              <a:buNone/>
            </a:pPr>
            <a:r>
              <a:rPr lang="en-US" dirty="0">
                <a:solidFill>
                  <a:schemeClr val="bg2">
                    <a:lumMod val="25000"/>
                  </a:schemeClr>
                </a:solidFill>
              </a:rPr>
              <a:t> GTO has a higher concentration of launches with payload masses between 2,500 to 7,500 kg</a:t>
            </a:r>
          </a:p>
          <a:p>
            <a:endParaRPr lang="en-US" dirty="0"/>
          </a:p>
        </p:txBody>
      </p:sp>
      <p:pic>
        <p:nvPicPr>
          <p:cNvPr id="5" name="Espace réservé du contenu 4" descr="Une image contenant texte, capture d’écran, Police, ligne">
            <a:extLst>
              <a:ext uri="{FF2B5EF4-FFF2-40B4-BE49-F238E27FC236}">
                <a16:creationId xmlns:a16="http://schemas.microsoft.com/office/drawing/2014/main" id="{F8240DCC-DEC2-554A-FB7F-A20B959D12A9}"/>
              </a:ext>
            </a:extLst>
          </p:cNvPr>
          <p:cNvPicPr>
            <a:picLocks noGrp="1" noChangeAspect="1"/>
          </p:cNvPicPr>
          <p:nvPr>
            <p:ph sz="half" idx="2"/>
          </p:nvPr>
        </p:nvPicPr>
        <p:blipFill>
          <a:blip r:embed="rId2"/>
          <a:stretch>
            <a:fillRect/>
          </a:stretch>
        </p:blipFill>
        <p:spPr>
          <a:xfrm>
            <a:off x="4947781" y="1690689"/>
            <a:ext cx="7244219" cy="4621210"/>
          </a:xfrm>
        </p:spPr>
      </p:pic>
    </p:spTree>
    <p:extLst>
      <p:ext uri="{BB962C8B-B14F-4D97-AF65-F5344CB8AC3E}">
        <p14:creationId xmlns:p14="http://schemas.microsoft.com/office/powerpoint/2010/main" val="1412378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750922-042B-4A71-D3F5-9A701D83121F}"/>
              </a:ext>
            </a:extLst>
          </p:cNvPr>
          <p:cNvSpPr>
            <a:spLocks noGrp="1"/>
          </p:cNvSpPr>
          <p:nvPr>
            <p:ph type="title"/>
          </p:nvPr>
        </p:nvSpPr>
        <p:spPr>
          <a:xfrm>
            <a:off x="838200" y="365125"/>
            <a:ext cx="10515600" cy="1325563"/>
          </a:xfrm>
        </p:spPr>
        <p:txBody>
          <a:bodyPr anchor="ctr">
            <a:normAutofit/>
          </a:bodyPr>
          <a:lstStyle/>
          <a:p>
            <a:r>
              <a:rPr lang="en-US"/>
              <a:t>Launch Success Yearly Trend</a:t>
            </a:r>
            <a:endParaRPr lang="fr-BE" dirty="0"/>
          </a:p>
        </p:txBody>
      </p:sp>
      <p:sp>
        <p:nvSpPr>
          <p:cNvPr id="8" name="Content Placeholder 2">
            <a:extLst>
              <a:ext uri="{FF2B5EF4-FFF2-40B4-BE49-F238E27FC236}">
                <a16:creationId xmlns:a16="http://schemas.microsoft.com/office/drawing/2014/main" id="{48948F8A-8DBE-0CE1-4607-2BE9F14133F3}"/>
              </a:ext>
            </a:extLst>
          </p:cNvPr>
          <p:cNvSpPr>
            <a:spLocks noGrp="1"/>
          </p:cNvSpPr>
          <p:nvPr>
            <p:ph sz="half" idx="1"/>
          </p:nvPr>
        </p:nvSpPr>
        <p:spPr>
          <a:xfrm>
            <a:off x="838200" y="1825625"/>
            <a:ext cx="3796430" cy="4351338"/>
          </a:xfrm>
        </p:spPr>
        <p:txBody>
          <a:bodyPr>
            <a:normAutofit lnSpcReduction="10000"/>
          </a:bodyPr>
          <a:lstStyle/>
          <a:p>
            <a:pPr marL="0" indent="0">
              <a:buNone/>
            </a:pPr>
            <a:r>
              <a:rPr lang="en-US" dirty="0">
                <a:solidFill>
                  <a:schemeClr val="bg2">
                    <a:lumMod val="25000"/>
                  </a:schemeClr>
                </a:solidFill>
              </a:rPr>
              <a:t>Light blue shading indicates 95% confidence interval</a:t>
            </a:r>
          </a:p>
          <a:p>
            <a:pPr marL="0" indent="0">
              <a:buNone/>
            </a:pPr>
            <a:r>
              <a:rPr lang="en-US" dirty="0">
                <a:solidFill>
                  <a:schemeClr val="bg2">
                    <a:lumMod val="25000"/>
                  </a:schemeClr>
                </a:solidFill>
              </a:rPr>
              <a:t> Number of successful launches increases over time starting in year 2013, with slight dip in 2018</a:t>
            </a:r>
          </a:p>
          <a:p>
            <a:pPr marL="0" indent="0">
              <a:buNone/>
            </a:pPr>
            <a:r>
              <a:rPr lang="en-US" dirty="0">
                <a:solidFill>
                  <a:schemeClr val="bg2">
                    <a:lumMod val="25000"/>
                  </a:schemeClr>
                </a:solidFill>
              </a:rPr>
              <a:t> Most recent years has success rates around 80%</a:t>
            </a:r>
          </a:p>
          <a:p>
            <a:endParaRPr lang="en-US" dirty="0"/>
          </a:p>
        </p:txBody>
      </p:sp>
      <p:pic>
        <p:nvPicPr>
          <p:cNvPr id="5" name="Espace réservé du contenu 4" descr="Une image contenant texte, capture d’écran, diagramme, Tracé">
            <a:extLst>
              <a:ext uri="{FF2B5EF4-FFF2-40B4-BE49-F238E27FC236}">
                <a16:creationId xmlns:a16="http://schemas.microsoft.com/office/drawing/2014/main" id="{0790ADFE-C7CD-7DFB-76D1-45863697F0E1}"/>
              </a:ext>
            </a:extLst>
          </p:cNvPr>
          <p:cNvPicPr>
            <a:picLocks noGrp="1" noChangeAspect="1"/>
          </p:cNvPicPr>
          <p:nvPr>
            <p:ph sz="half" idx="2"/>
          </p:nvPr>
        </p:nvPicPr>
        <p:blipFill>
          <a:blip r:embed="rId2"/>
          <a:stretch>
            <a:fillRect/>
          </a:stretch>
        </p:blipFill>
        <p:spPr>
          <a:xfrm>
            <a:off x="4734838" y="1690689"/>
            <a:ext cx="7457162" cy="4351338"/>
          </a:xfrm>
        </p:spPr>
      </p:pic>
    </p:spTree>
    <p:extLst>
      <p:ext uri="{BB962C8B-B14F-4D97-AF65-F5344CB8AC3E}">
        <p14:creationId xmlns:p14="http://schemas.microsoft.com/office/powerpoint/2010/main" val="1903051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313EF-46A2-A6CA-261C-F7814B4A1AAE}"/>
              </a:ext>
            </a:extLst>
          </p:cNvPr>
          <p:cNvSpPr>
            <a:spLocks noGrp="1"/>
          </p:cNvSpPr>
          <p:nvPr>
            <p:ph type="title"/>
          </p:nvPr>
        </p:nvSpPr>
        <p:spPr>
          <a:xfrm>
            <a:off x="838200" y="365125"/>
            <a:ext cx="10515600" cy="1325563"/>
          </a:xfrm>
        </p:spPr>
        <p:txBody>
          <a:bodyPr anchor="ctr">
            <a:normAutofit/>
          </a:bodyPr>
          <a:lstStyle/>
          <a:p>
            <a:r>
              <a:rPr lang="en-US"/>
              <a:t>All Launch Site Names</a:t>
            </a:r>
            <a:endParaRPr lang="fr-BE" dirty="0"/>
          </a:p>
        </p:txBody>
      </p:sp>
      <p:sp>
        <p:nvSpPr>
          <p:cNvPr id="8" name="Content Placeholder 2">
            <a:extLst>
              <a:ext uri="{FF2B5EF4-FFF2-40B4-BE49-F238E27FC236}">
                <a16:creationId xmlns:a16="http://schemas.microsoft.com/office/drawing/2014/main" id="{6229FB32-5744-000C-EEAD-5A1DE682FFBB}"/>
              </a:ext>
            </a:extLst>
          </p:cNvPr>
          <p:cNvSpPr>
            <a:spLocks noGrp="1"/>
          </p:cNvSpPr>
          <p:nvPr>
            <p:ph sz="half" idx="1"/>
          </p:nvPr>
        </p:nvSpPr>
        <p:spPr>
          <a:xfrm>
            <a:off x="838200" y="1825625"/>
            <a:ext cx="3896638" cy="4351338"/>
          </a:xfrm>
        </p:spPr>
        <p:txBody>
          <a:bodyPr/>
          <a:lstStyle/>
          <a:p>
            <a:pPr marL="0" indent="0">
              <a:buNone/>
            </a:pPr>
            <a:r>
              <a:rPr lang="en-US" dirty="0">
                <a:solidFill>
                  <a:schemeClr val="bg2">
                    <a:lumMod val="25000"/>
                  </a:schemeClr>
                </a:solidFill>
              </a:rPr>
              <a:t>CCAFS SLC-40, KSC LC-39A, and VAFB SLC-4E</a:t>
            </a:r>
          </a:p>
          <a:p>
            <a:endParaRPr lang="en-US" dirty="0"/>
          </a:p>
        </p:txBody>
      </p:sp>
      <p:pic>
        <p:nvPicPr>
          <p:cNvPr id="5" name="Espace réservé du contenu 4" descr="Une image contenant texte, capture d’écran, logiciel, Police&#10;&#10;Description générée automatiquement">
            <a:extLst>
              <a:ext uri="{FF2B5EF4-FFF2-40B4-BE49-F238E27FC236}">
                <a16:creationId xmlns:a16="http://schemas.microsoft.com/office/drawing/2014/main" id="{1304D77E-2907-7F82-ED37-D21469E5B93B}"/>
              </a:ext>
            </a:extLst>
          </p:cNvPr>
          <p:cNvPicPr>
            <a:picLocks noGrp="1" noChangeAspect="1"/>
          </p:cNvPicPr>
          <p:nvPr>
            <p:ph sz="half" idx="2"/>
          </p:nvPr>
        </p:nvPicPr>
        <p:blipFill>
          <a:blip r:embed="rId2"/>
          <a:stretch>
            <a:fillRect/>
          </a:stretch>
        </p:blipFill>
        <p:spPr>
          <a:xfrm>
            <a:off x="4622104" y="1690688"/>
            <a:ext cx="7569896" cy="4234123"/>
          </a:xfrm>
        </p:spPr>
      </p:pic>
    </p:spTree>
    <p:extLst>
      <p:ext uri="{BB962C8B-B14F-4D97-AF65-F5344CB8AC3E}">
        <p14:creationId xmlns:p14="http://schemas.microsoft.com/office/powerpoint/2010/main" val="1006070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94DF05-0D40-A1B8-74BD-985558112D44}"/>
              </a:ext>
            </a:extLst>
          </p:cNvPr>
          <p:cNvSpPr>
            <a:spLocks noGrp="1"/>
          </p:cNvSpPr>
          <p:nvPr>
            <p:ph type="title"/>
          </p:nvPr>
        </p:nvSpPr>
        <p:spPr>
          <a:xfrm>
            <a:off x="838200" y="365125"/>
            <a:ext cx="10515600" cy="1325563"/>
          </a:xfrm>
        </p:spPr>
        <p:txBody>
          <a:bodyPr anchor="ctr">
            <a:normAutofit/>
          </a:bodyPr>
          <a:lstStyle/>
          <a:p>
            <a:r>
              <a:rPr lang="en-US"/>
              <a:t>Launch Site Names Begin with 'CCA’</a:t>
            </a:r>
            <a:endParaRPr lang="fr-BE" dirty="0"/>
          </a:p>
        </p:txBody>
      </p:sp>
      <p:pic>
        <p:nvPicPr>
          <p:cNvPr id="5" name="Espace réservé du contenu 4" descr="Une image contenant texte, capture d’écran, logiciel">
            <a:extLst>
              <a:ext uri="{FF2B5EF4-FFF2-40B4-BE49-F238E27FC236}">
                <a16:creationId xmlns:a16="http://schemas.microsoft.com/office/drawing/2014/main" id="{D2997B28-43F0-6DDA-AA44-84E690D4A105}"/>
              </a:ext>
            </a:extLst>
          </p:cNvPr>
          <p:cNvPicPr>
            <a:picLocks noGrp="1" noChangeAspect="1"/>
          </p:cNvPicPr>
          <p:nvPr>
            <p:ph sz="half" idx="2"/>
          </p:nvPr>
        </p:nvPicPr>
        <p:blipFill>
          <a:blip r:embed="rId2"/>
          <a:stretch>
            <a:fillRect/>
          </a:stretch>
        </p:blipFill>
        <p:spPr>
          <a:xfrm>
            <a:off x="0" y="1690689"/>
            <a:ext cx="12192000" cy="4234122"/>
          </a:xfrm>
        </p:spPr>
      </p:pic>
    </p:spTree>
    <p:extLst>
      <p:ext uri="{BB962C8B-B14F-4D97-AF65-F5344CB8AC3E}">
        <p14:creationId xmlns:p14="http://schemas.microsoft.com/office/powerpoint/2010/main" val="253893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ADBFC3-78DE-7BB0-B55B-A7F84F263EDF}"/>
              </a:ext>
            </a:extLst>
          </p:cNvPr>
          <p:cNvSpPr>
            <a:spLocks noGrp="1"/>
          </p:cNvSpPr>
          <p:nvPr>
            <p:ph type="title"/>
          </p:nvPr>
        </p:nvSpPr>
        <p:spPr>
          <a:xfrm>
            <a:off x="838200" y="365125"/>
            <a:ext cx="10515600" cy="1325563"/>
          </a:xfrm>
        </p:spPr>
        <p:txBody>
          <a:bodyPr anchor="ctr">
            <a:normAutofit/>
          </a:bodyPr>
          <a:lstStyle/>
          <a:p>
            <a:r>
              <a:rPr lang="en-US"/>
              <a:t>Total Payload Mass</a:t>
            </a:r>
            <a:endParaRPr lang="fr-BE" dirty="0"/>
          </a:p>
        </p:txBody>
      </p:sp>
      <p:sp>
        <p:nvSpPr>
          <p:cNvPr id="8" name="Content Placeholder 2">
            <a:extLst>
              <a:ext uri="{FF2B5EF4-FFF2-40B4-BE49-F238E27FC236}">
                <a16:creationId xmlns:a16="http://schemas.microsoft.com/office/drawing/2014/main" id="{A82755B7-9509-6A3B-16BB-DEAB8B381EA4}"/>
              </a:ext>
            </a:extLst>
          </p:cNvPr>
          <p:cNvSpPr>
            <a:spLocks noGrp="1"/>
          </p:cNvSpPr>
          <p:nvPr>
            <p:ph sz="half" idx="1"/>
          </p:nvPr>
        </p:nvSpPr>
        <p:spPr>
          <a:xfrm>
            <a:off x="838200" y="1825625"/>
            <a:ext cx="3721274" cy="4351338"/>
          </a:xfrm>
        </p:spPr>
        <p:txBody>
          <a:bodyPr/>
          <a:lstStyle/>
          <a:p>
            <a:pPr marL="0" indent="0">
              <a:buNone/>
            </a:pPr>
            <a:r>
              <a:rPr lang="en-US" dirty="0">
                <a:solidFill>
                  <a:schemeClr val="bg2">
                    <a:lumMod val="25000"/>
                  </a:schemeClr>
                </a:solidFill>
              </a:rPr>
              <a:t> The query below sums all the payload mass (in kg) values where NASA was the customer</a:t>
            </a:r>
          </a:p>
          <a:p>
            <a:pPr marL="0" indent="0">
              <a:buNone/>
            </a:pPr>
            <a:r>
              <a:rPr lang="en-US" dirty="0">
                <a:solidFill>
                  <a:schemeClr val="bg2">
                    <a:lumMod val="25000"/>
                  </a:schemeClr>
                </a:solidFill>
              </a:rPr>
              <a:t> CRS strands for Commercial Resupply Services indicating that the payloads were sent to the International Space Station (ISS)</a:t>
            </a:r>
          </a:p>
          <a:p>
            <a:endParaRPr lang="en-US" dirty="0"/>
          </a:p>
        </p:txBody>
      </p:sp>
      <p:pic>
        <p:nvPicPr>
          <p:cNvPr id="5" name="Espace réservé du contenu 4" descr="Une image contenant texte, capture d’écran, Police">
            <a:extLst>
              <a:ext uri="{FF2B5EF4-FFF2-40B4-BE49-F238E27FC236}">
                <a16:creationId xmlns:a16="http://schemas.microsoft.com/office/drawing/2014/main" id="{715B37BF-EAEF-9111-0932-8877E10ADCB2}"/>
              </a:ext>
            </a:extLst>
          </p:cNvPr>
          <p:cNvPicPr>
            <a:picLocks noGrp="1" noChangeAspect="1"/>
          </p:cNvPicPr>
          <p:nvPr>
            <p:ph sz="half" idx="2"/>
          </p:nvPr>
        </p:nvPicPr>
        <p:blipFill>
          <a:blip r:embed="rId2"/>
          <a:stretch>
            <a:fillRect/>
          </a:stretch>
        </p:blipFill>
        <p:spPr>
          <a:xfrm>
            <a:off x="4922729" y="2179529"/>
            <a:ext cx="7269271" cy="2968668"/>
          </a:xfrm>
        </p:spPr>
      </p:pic>
    </p:spTree>
    <p:extLst>
      <p:ext uri="{BB962C8B-B14F-4D97-AF65-F5344CB8AC3E}">
        <p14:creationId xmlns:p14="http://schemas.microsoft.com/office/powerpoint/2010/main" val="4219160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E9ADF7-1105-38D6-2AF8-5A1298CC5C1E}"/>
              </a:ext>
            </a:extLst>
          </p:cNvPr>
          <p:cNvSpPr>
            <a:spLocks noGrp="1"/>
          </p:cNvSpPr>
          <p:nvPr>
            <p:ph type="title"/>
          </p:nvPr>
        </p:nvSpPr>
        <p:spPr>
          <a:xfrm>
            <a:off x="838200" y="365125"/>
            <a:ext cx="10515600" cy="1325563"/>
          </a:xfrm>
        </p:spPr>
        <p:txBody>
          <a:bodyPr anchor="ctr">
            <a:normAutofit/>
          </a:bodyPr>
          <a:lstStyle/>
          <a:p>
            <a:r>
              <a:rPr lang="en-US"/>
              <a:t>Average Payload Mass by F9 v1.1</a:t>
            </a:r>
            <a:endParaRPr lang="fr-BE" dirty="0"/>
          </a:p>
        </p:txBody>
      </p:sp>
      <p:sp>
        <p:nvSpPr>
          <p:cNvPr id="8" name="Content Placeholder 2">
            <a:extLst>
              <a:ext uri="{FF2B5EF4-FFF2-40B4-BE49-F238E27FC236}">
                <a16:creationId xmlns:a16="http://schemas.microsoft.com/office/drawing/2014/main" id="{A35E47F9-28F3-DC16-733B-66D74B689818}"/>
              </a:ext>
            </a:extLst>
          </p:cNvPr>
          <p:cNvSpPr>
            <a:spLocks noGrp="1"/>
          </p:cNvSpPr>
          <p:nvPr>
            <p:ph sz="half" idx="1"/>
          </p:nvPr>
        </p:nvSpPr>
        <p:spPr>
          <a:xfrm>
            <a:off x="838200" y="1825625"/>
            <a:ext cx="2907082" cy="4351338"/>
          </a:xfrm>
        </p:spPr>
        <p:txBody>
          <a:bodyPr>
            <a:normAutofit lnSpcReduction="10000"/>
          </a:bodyPr>
          <a:lstStyle/>
          <a:p>
            <a:pPr marL="0" indent="0">
              <a:buNone/>
            </a:pPr>
            <a:r>
              <a:rPr lang="en-US" dirty="0">
                <a:solidFill>
                  <a:schemeClr val="bg2">
                    <a:lumMod val="25000"/>
                  </a:schemeClr>
                </a:solidFill>
              </a:rPr>
              <a:t> The query to the right calculates the average payload mass carried by booster version F9 v1.1</a:t>
            </a:r>
          </a:p>
          <a:p>
            <a:pPr marL="0" indent="0">
              <a:buNone/>
            </a:pPr>
            <a:r>
              <a:rPr lang="en-US" dirty="0">
                <a:solidFill>
                  <a:schemeClr val="bg2">
                    <a:lumMod val="25000"/>
                  </a:schemeClr>
                </a:solidFill>
              </a:rPr>
              <a:t> Average payload mass of F9 v1.1 is on the low end of the payload mass range</a:t>
            </a:r>
          </a:p>
          <a:p>
            <a:endParaRPr lang="en-US" dirty="0"/>
          </a:p>
        </p:txBody>
      </p:sp>
      <p:pic>
        <p:nvPicPr>
          <p:cNvPr id="5" name="Espace réservé du contenu 4" descr="Une image contenant texte, capture d’écran, Police">
            <a:extLst>
              <a:ext uri="{FF2B5EF4-FFF2-40B4-BE49-F238E27FC236}">
                <a16:creationId xmlns:a16="http://schemas.microsoft.com/office/drawing/2014/main" id="{0C56C4EE-7E07-1428-82F7-272CCECF3B80}"/>
              </a:ext>
            </a:extLst>
          </p:cNvPr>
          <p:cNvPicPr>
            <a:picLocks noGrp="1" noChangeAspect="1"/>
          </p:cNvPicPr>
          <p:nvPr>
            <p:ph sz="half" idx="2"/>
          </p:nvPr>
        </p:nvPicPr>
        <p:blipFill>
          <a:blip r:embed="rId2"/>
          <a:stretch>
            <a:fillRect/>
          </a:stretch>
        </p:blipFill>
        <p:spPr>
          <a:xfrm>
            <a:off x="3745282" y="2091847"/>
            <a:ext cx="8446718" cy="3845490"/>
          </a:xfrm>
        </p:spPr>
      </p:pic>
    </p:spTree>
    <p:extLst>
      <p:ext uri="{BB962C8B-B14F-4D97-AF65-F5344CB8AC3E}">
        <p14:creationId xmlns:p14="http://schemas.microsoft.com/office/powerpoint/2010/main" val="2332127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969543-0B8D-C19E-0404-2B68A34A9F02}"/>
              </a:ext>
            </a:extLst>
          </p:cNvPr>
          <p:cNvSpPr>
            <a:spLocks noGrp="1"/>
          </p:cNvSpPr>
          <p:nvPr>
            <p:ph type="title"/>
          </p:nvPr>
        </p:nvSpPr>
        <p:spPr>
          <a:xfrm>
            <a:off x="566281" y="365126"/>
            <a:ext cx="11211838" cy="887478"/>
          </a:xfrm>
        </p:spPr>
        <p:txBody>
          <a:bodyPr anchor="ctr">
            <a:normAutofit/>
          </a:bodyPr>
          <a:lstStyle/>
          <a:p>
            <a:r>
              <a:rPr lang="en-US" dirty="0"/>
              <a:t>First Successful Ground Landing Date</a:t>
            </a:r>
            <a:endParaRPr lang="fr-BE" dirty="0"/>
          </a:p>
        </p:txBody>
      </p:sp>
      <p:sp>
        <p:nvSpPr>
          <p:cNvPr id="30" name="Content Placeholder 2">
            <a:extLst>
              <a:ext uri="{FF2B5EF4-FFF2-40B4-BE49-F238E27FC236}">
                <a16:creationId xmlns:a16="http://schemas.microsoft.com/office/drawing/2014/main" id="{0B37B41E-CE07-6C43-BAED-61C6B92200BA}"/>
              </a:ext>
            </a:extLst>
          </p:cNvPr>
          <p:cNvSpPr>
            <a:spLocks noGrp="1"/>
          </p:cNvSpPr>
          <p:nvPr>
            <p:ph sz="half" idx="1"/>
          </p:nvPr>
        </p:nvSpPr>
        <p:spPr>
          <a:xfrm>
            <a:off x="838200" y="1825625"/>
            <a:ext cx="3307915" cy="4351338"/>
          </a:xfrm>
        </p:spPr>
        <p:txBody>
          <a:bodyPr/>
          <a:lstStyle/>
          <a:p>
            <a:pPr marL="0" indent="0">
              <a:buNone/>
            </a:pPr>
            <a:r>
              <a:rPr lang="en-US" dirty="0">
                <a:solidFill>
                  <a:schemeClr val="bg2">
                    <a:lumMod val="25000"/>
                  </a:schemeClr>
                </a:solidFill>
              </a:rPr>
              <a:t> The query returns the first successful ground pad landing date</a:t>
            </a:r>
          </a:p>
          <a:p>
            <a:pPr marL="0" indent="0">
              <a:buNone/>
            </a:pPr>
            <a:r>
              <a:rPr lang="en-US" dirty="0">
                <a:solidFill>
                  <a:schemeClr val="bg2">
                    <a:lumMod val="25000"/>
                  </a:schemeClr>
                </a:solidFill>
              </a:rPr>
              <a:t> First grounding pad launch didn’t appear until the end of 2015</a:t>
            </a:r>
          </a:p>
          <a:p>
            <a:pPr marL="0" indent="0">
              <a:buNone/>
            </a:pPr>
            <a:r>
              <a:rPr lang="en-US" dirty="0">
                <a:solidFill>
                  <a:schemeClr val="bg2">
                    <a:lumMod val="25000"/>
                  </a:schemeClr>
                </a:solidFill>
              </a:rPr>
              <a:t> Successful launches didn’t appear until 2014</a:t>
            </a:r>
          </a:p>
          <a:p>
            <a:endParaRPr lang="en-US" dirty="0"/>
          </a:p>
        </p:txBody>
      </p:sp>
      <p:pic>
        <p:nvPicPr>
          <p:cNvPr id="5" name="Espace réservé du contenu 4" descr="Une image contenant texte, Police, capture d’écran">
            <a:extLst>
              <a:ext uri="{FF2B5EF4-FFF2-40B4-BE49-F238E27FC236}">
                <a16:creationId xmlns:a16="http://schemas.microsoft.com/office/drawing/2014/main" id="{BA49D828-A0AA-5F02-E2E4-2C99DC6562CB}"/>
              </a:ext>
            </a:extLst>
          </p:cNvPr>
          <p:cNvPicPr>
            <a:picLocks noGrp="1" noChangeAspect="1"/>
          </p:cNvPicPr>
          <p:nvPr>
            <p:ph sz="half" idx="2"/>
          </p:nvPr>
        </p:nvPicPr>
        <p:blipFill>
          <a:blip r:embed="rId2"/>
          <a:stretch>
            <a:fillRect/>
          </a:stretch>
        </p:blipFill>
        <p:spPr>
          <a:xfrm>
            <a:off x="4246323" y="1590805"/>
            <a:ext cx="7945678" cy="4158641"/>
          </a:xfrm>
        </p:spPr>
      </p:pic>
    </p:spTree>
    <p:extLst>
      <p:ext uri="{BB962C8B-B14F-4D97-AF65-F5344CB8AC3E}">
        <p14:creationId xmlns:p14="http://schemas.microsoft.com/office/powerpoint/2010/main" val="2915546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9AF775-9DA0-57A0-73B4-6D08A37390BF}"/>
              </a:ext>
            </a:extLst>
          </p:cNvPr>
          <p:cNvSpPr>
            <a:spLocks noGrp="1"/>
          </p:cNvSpPr>
          <p:nvPr>
            <p:ph type="title"/>
          </p:nvPr>
        </p:nvSpPr>
        <p:spPr>
          <a:xfrm>
            <a:off x="838200" y="365125"/>
            <a:ext cx="10515600" cy="1325563"/>
          </a:xfrm>
        </p:spPr>
        <p:txBody>
          <a:bodyPr anchor="ctr">
            <a:normAutofit/>
          </a:bodyPr>
          <a:lstStyle/>
          <a:p>
            <a:r>
              <a:rPr lang="en-US" sz="2800"/>
              <a:t>Successful Drone Ship Landing with Payload between 4000 and 6000</a:t>
            </a:r>
            <a:br>
              <a:rPr lang="en-US" sz="2800"/>
            </a:br>
            <a:endParaRPr lang="fr-BE" sz="2800"/>
          </a:p>
        </p:txBody>
      </p:sp>
      <p:sp>
        <p:nvSpPr>
          <p:cNvPr id="8" name="Content Placeholder 2">
            <a:extLst>
              <a:ext uri="{FF2B5EF4-FFF2-40B4-BE49-F238E27FC236}">
                <a16:creationId xmlns:a16="http://schemas.microsoft.com/office/drawing/2014/main" id="{4235AB35-1A65-4F44-BB8D-2CEF61F950C3}"/>
              </a:ext>
            </a:extLst>
          </p:cNvPr>
          <p:cNvSpPr>
            <a:spLocks noGrp="1"/>
          </p:cNvSpPr>
          <p:nvPr>
            <p:ph sz="half" idx="1"/>
          </p:nvPr>
        </p:nvSpPr>
        <p:spPr>
          <a:xfrm>
            <a:off x="838200" y="1825625"/>
            <a:ext cx="2781822" cy="4351338"/>
          </a:xfrm>
        </p:spPr>
        <p:txBody>
          <a:bodyPr/>
          <a:lstStyle/>
          <a:p>
            <a:pPr marL="0" indent="0">
              <a:buNone/>
            </a:pPr>
            <a:r>
              <a:rPr lang="en-US" dirty="0">
                <a:solidFill>
                  <a:schemeClr val="bg2">
                    <a:lumMod val="25000"/>
                  </a:schemeClr>
                </a:solidFill>
              </a:rPr>
              <a:t>This query returns the four booster versions that had successful drone ship landings and a payload mass between 4000 and 6000 kg non-inclusively</a:t>
            </a:r>
          </a:p>
          <a:p>
            <a:pPr marL="0" indent="0">
              <a:buNone/>
            </a:pPr>
            <a:endParaRPr lang="en-US" dirty="0"/>
          </a:p>
        </p:txBody>
      </p:sp>
      <p:pic>
        <p:nvPicPr>
          <p:cNvPr id="5" name="Espace réservé du contenu 4" descr="Une image contenant texte, Police, capture d’écran, algèbre">
            <a:extLst>
              <a:ext uri="{FF2B5EF4-FFF2-40B4-BE49-F238E27FC236}">
                <a16:creationId xmlns:a16="http://schemas.microsoft.com/office/drawing/2014/main" id="{BBD17172-3CC1-EC7F-0589-7A309120F111}"/>
              </a:ext>
            </a:extLst>
          </p:cNvPr>
          <p:cNvPicPr>
            <a:picLocks noGrp="1" noChangeAspect="1"/>
          </p:cNvPicPr>
          <p:nvPr>
            <p:ph sz="half" idx="2"/>
          </p:nvPr>
        </p:nvPicPr>
        <p:blipFill>
          <a:blip r:embed="rId3"/>
          <a:stretch>
            <a:fillRect/>
          </a:stretch>
        </p:blipFill>
        <p:spPr>
          <a:xfrm>
            <a:off x="3444659" y="1825625"/>
            <a:ext cx="8747342" cy="4351338"/>
          </a:xfrm>
        </p:spPr>
      </p:pic>
    </p:spTree>
    <p:extLst>
      <p:ext uri="{BB962C8B-B14F-4D97-AF65-F5344CB8AC3E}">
        <p14:creationId xmlns:p14="http://schemas.microsoft.com/office/powerpoint/2010/main" val="17942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91574E-208F-0870-631B-36EE470F73FB}"/>
              </a:ext>
            </a:extLst>
          </p:cNvPr>
          <p:cNvSpPr>
            <a:spLocks noGrp="1"/>
          </p:cNvSpPr>
          <p:nvPr>
            <p:ph type="title"/>
          </p:nvPr>
        </p:nvSpPr>
        <p:spPr/>
        <p:txBody>
          <a:bodyPr/>
          <a:lstStyle/>
          <a:p>
            <a:r>
              <a:rPr lang="fr-BE" dirty="0" err="1">
                <a:solidFill>
                  <a:schemeClr val="accent1"/>
                </a:solidFill>
              </a:rPr>
              <a:t>Executive</a:t>
            </a:r>
            <a:r>
              <a:rPr lang="fr-BE" dirty="0">
                <a:solidFill>
                  <a:schemeClr val="accent1"/>
                </a:solidFill>
              </a:rPr>
              <a:t> </a:t>
            </a:r>
            <a:r>
              <a:rPr lang="fr-BE" dirty="0" err="1">
                <a:solidFill>
                  <a:schemeClr val="accent1"/>
                </a:solidFill>
              </a:rPr>
              <a:t>Summary</a:t>
            </a:r>
            <a:endParaRPr lang="fr-BE" dirty="0">
              <a:solidFill>
                <a:schemeClr val="accent1"/>
              </a:solidFill>
            </a:endParaRPr>
          </a:p>
        </p:txBody>
      </p:sp>
      <p:sp>
        <p:nvSpPr>
          <p:cNvPr id="3" name="Espace réservé du contenu 2">
            <a:extLst>
              <a:ext uri="{FF2B5EF4-FFF2-40B4-BE49-F238E27FC236}">
                <a16:creationId xmlns:a16="http://schemas.microsoft.com/office/drawing/2014/main" id="{DB8C0634-5413-C58F-A41B-29A42E178800}"/>
              </a:ext>
            </a:extLst>
          </p:cNvPr>
          <p:cNvSpPr>
            <a:spLocks noGrp="1"/>
          </p:cNvSpPr>
          <p:nvPr>
            <p:ph sz="half" idx="1"/>
          </p:nvPr>
        </p:nvSpPr>
        <p:spPr/>
        <p:txBody>
          <a:bodyPr>
            <a:normAutofit fontScale="70000" lnSpcReduction="20000"/>
          </a:bodyPr>
          <a:lstStyle/>
          <a:p>
            <a:pPr lvl="0"/>
            <a:r>
              <a:rPr lang="en-US" sz="3600" b="1" u="sng" dirty="0"/>
              <a:t>Methodology Summary</a:t>
            </a:r>
          </a:p>
          <a:p>
            <a:pPr lvl="0"/>
            <a:r>
              <a:rPr lang="en-US" sz="2800" dirty="0">
                <a:solidFill>
                  <a:schemeClr val="tx1">
                    <a:lumMod val="75000"/>
                    <a:lumOff val="25000"/>
                  </a:schemeClr>
                </a:solidFill>
              </a:rPr>
              <a:t>Data was extracted from the SpaceX Wikipedia page and public SpaceX API. The column ‘Class' was created to categorize true successful landings. Utilized SQL, data visualization, folium maps, and </a:t>
            </a:r>
            <a:r>
              <a:rPr lang="en-US" sz="2800" dirty="0" err="1">
                <a:solidFill>
                  <a:schemeClr val="tx1">
                    <a:lumMod val="75000"/>
                    <a:lumOff val="25000"/>
                  </a:schemeClr>
                </a:solidFill>
              </a:rPr>
              <a:t>plotly</a:t>
            </a:r>
            <a:r>
              <a:rPr lang="en-US" sz="2800" dirty="0">
                <a:solidFill>
                  <a:schemeClr val="tx1">
                    <a:lumMod val="75000"/>
                    <a:lumOff val="25000"/>
                  </a:schemeClr>
                </a:solidFill>
              </a:rPr>
              <a:t> dashboards to explore the data. Compiled important columns for use as features for predictive analysis. Used one hot encoding to convert all categorical variables to binary values and all numeric columns to float64 data type. </a:t>
            </a:r>
            <a:r>
              <a:rPr lang="en-US" sz="2800" dirty="0" err="1">
                <a:solidFill>
                  <a:schemeClr val="tx1">
                    <a:lumMod val="75000"/>
                    <a:lumOff val="25000"/>
                  </a:schemeClr>
                </a:solidFill>
              </a:rPr>
              <a:t>GridSearchCV</a:t>
            </a:r>
            <a:r>
              <a:rPr lang="en-US" sz="2800" dirty="0">
                <a:solidFill>
                  <a:schemeClr val="tx1">
                    <a:lumMod val="75000"/>
                    <a:lumOff val="25000"/>
                  </a:schemeClr>
                </a:solidFill>
              </a:rPr>
              <a:t> was used to determine the ideal parameters for machine learning models using standardized data. Displayed the accuracy rating for each model and confusion matrix for best performing model(s).</a:t>
            </a:r>
          </a:p>
          <a:p>
            <a:endParaRPr lang="fr-BE" dirty="0"/>
          </a:p>
        </p:txBody>
      </p:sp>
      <p:sp>
        <p:nvSpPr>
          <p:cNvPr id="4" name="Espace réservé du contenu 3">
            <a:extLst>
              <a:ext uri="{FF2B5EF4-FFF2-40B4-BE49-F238E27FC236}">
                <a16:creationId xmlns:a16="http://schemas.microsoft.com/office/drawing/2014/main" id="{AE5F4399-A75E-B1DA-3063-2033E2C2078D}"/>
              </a:ext>
            </a:extLst>
          </p:cNvPr>
          <p:cNvSpPr>
            <a:spLocks noGrp="1"/>
          </p:cNvSpPr>
          <p:nvPr>
            <p:ph sz="half" idx="2"/>
          </p:nvPr>
        </p:nvSpPr>
        <p:spPr/>
        <p:txBody>
          <a:bodyPr>
            <a:normAutofit fontScale="70000" lnSpcReduction="20000"/>
          </a:bodyPr>
          <a:lstStyle/>
          <a:p>
            <a:pPr lvl="0"/>
            <a:r>
              <a:rPr lang="en-US" sz="3600" b="1" u="sng" dirty="0"/>
              <a:t>Results Summary</a:t>
            </a:r>
          </a:p>
          <a:p>
            <a:pPr lvl="0"/>
            <a:r>
              <a:rPr lang="en-US" sz="2800" dirty="0">
                <a:solidFill>
                  <a:schemeClr val="tx1">
                    <a:lumMod val="75000"/>
                    <a:lumOff val="25000"/>
                  </a:schemeClr>
                </a:solidFill>
              </a:rPr>
              <a:t>Four machine learning models were used for predictive analysis: Logistic Regression, Support Vector Machines, Decision Tree Classifier, and K Nearest Neighbors (KNN). All models (except for Decision Tree Classifier – 88,88%) produced similar results around 83.33% accuracy rate. All models over predicted true successful landings and more data will be required for better model determination. The dataset we(</a:t>
            </a:r>
            <a:r>
              <a:rPr lang="en-US" sz="2800" dirty="0" err="1">
                <a:solidFill>
                  <a:schemeClr val="tx1">
                    <a:lumMod val="75000"/>
                    <a:lumOff val="25000"/>
                  </a:schemeClr>
                </a:solidFill>
              </a:rPr>
              <a:t>ve</a:t>
            </a:r>
            <a:r>
              <a:rPr lang="en-US" sz="2800" dirty="0">
                <a:solidFill>
                  <a:schemeClr val="tx1">
                    <a:lumMod val="75000"/>
                    <a:lumOff val="25000"/>
                  </a:schemeClr>
                </a:solidFill>
              </a:rPr>
              <a:t> used had only 90 records.</a:t>
            </a:r>
          </a:p>
          <a:p>
            <a:endParaRPr lang="fr-BE" dirty="0"/>
          </a:p>
        </p:txBody>
      </p:sp>
    </p:spTree>
    <p:extLst>
      <p:ext uri="{BB962C8B-B14F-4D97-AF65-F5344CB8AC3E}">
        <p14:creationId xmlns:p14="http://schemas.microsoft.com/office/powerpoint/2010/main" val="2970112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8BFBC1-9B2A-C6B4-B803-704D804CAAF1}"/>
              </a:ext>
            </a:extLst>
          </p:cNvPr>
          <p:cNvSpPr>
            <a:spLocks noGrp="1"/>
          </p:cNvSpPr>
          <p:nvPr>
            <p:ph type="title"/>
          </p:nvPr>
        </p:nvSpPr>
        <p:spPr>
          <a:xfrm>
            <a:off x="838200" y="365125"/>
            <a:ext cx="11353800" cy="1325563"/>
          </a:xfrm>
        </p:spPr>
        <p:txBody>
          <a:bodyPr anchor="ctr">
            <a:normAutofit/>
          </a:bodyPr>
          <a:lstStyle/>
          <a:p>
            <a:r>
              <a:rPr lang="en-US" sz="2400" dirty="0"/>
              <a:t>Total Number of Successful and Failure Mission Outcomes</a:t>
            </a:r>
            <a:endParaRPr lang="fr-BE" sz="2400" dirty="0"/>
          </a:p>
        </p:txBody>
      </p:sp>
      <p:sp>
        <p:nvSpPr>
          <p:cNvPr id="8" name="Content Placeholder 2">
            <a:extLst>
              <a:ext uri="{FF2B5EF4-FFF2-40B4-BE49-F238E27FC236}">
                <a16:creationId xmlns:a16="http://schemas.microsoft.com/office/drawing/2014/main" id="{91CC0D1C-F07C-03FE-121C-94F98A435099}"/>
              </a:ext>
            </a:extLst>
          </p:cNvPr>
          <p:cNvSpPr>
            <a:spLocks noGrp="1"/>
          </p:cNvSpPr>
          <p:nvPr>
            <p:ph sz="half" idx="1"/>
          </p:nvPr>
        </p:nvSpPr>
        <p:spPr>
          <a:xfrm>
            <a:off x="838200" y="1825625"/>
            <a:ext cx="3621066" cy="4351338"/>
          </a:xfrm>
        </p:spPr>
        <p:txBody>
          <a:bodyPr>
            <a:normAutofit fontScale="92500"/>
          </a:bodyPr>
          <a:lstStyle/>
          <a:p>
            <a:pPr marL="0" indent="0">
              <a:buNone/>
            </a:pPr>
            <a:r>
              <a:rPr lang="en-US" dirty="0">
                <a:solidFill>
                  <a:schemeClr val="bg2">
                    <a:lumMod val="25000"/>
                  </a:schemeClr>
                </a:solidFill>
              </a:rPr>
              <a:t> This query calculates the total number of successful and failure mission outcomes</a:t>
            </a:r>
          </a:p>
          <a:p>
            <a:pPr marL="0" indent="0">
              <a:buNone/>
            </a:pPr>
            <a:r>
              <a:rPr lang="en-US" dirty="0">
                <a:solidFill>
                  <a:schemeClr val="bg2">
                    <a:lumMod val="25000"/>
                  </a:schemeClr>
                </a:solidFill>
              </a:rPr>
              <a:t>There’s 2 success with a payload status unclear , but in total there should be a total of 144 Success Missions</a:t>
            </a:r>
          </a:p>
          <a:p>
            <a:pPr marL="0" indent="0">
              <a:buNone/>
            </a:pPr>
            <a:r>
              <a:rPr lang="en-US" dirty="0">
                <a:solidFill>
                  <a:schemeClr val="bg2">
                    <a:lumMod val="25000"/>
                  </a:schemeClr>
                </a:solidFill>
              </a:rPr>
              <a:t>Only one launch failed in flight</a:t>
            </a:r>
            <a:endParaRPr lang="en-US" dirty="0"/>
          </a:p>
        </p:txBody>
      </p:sp>
      <p:pic>
        <p:nvPicPr>
          <p:cNvPr id="5" name="Espace réservé du contenu 4" descr="Une image contenant texte, capture d’écran, Police&#10;&#10;Description générée automatiquement">
            <a:extLst>
              <a:ext uri="{FF2B5EF4-FFF2-40B4-BE49-F238E27FC236}">
                <a16:creationId xmlns:a16="http://schemas.microsoft.com/office/drawing/2014/main" id="{8681306F-8E95-4FE2-008C-74D66345745B}"/>
              </a:ext>
            </a:extLst>
          </p:cNvPr>
          <p:cNvPicPr>
            <a:picLocks noGrp="1" noChangeAspect="1"/>
          </p:cNvPicPr>
          <p:nvPr>
            <p:ph sz="half" idx="2"/>
          </p:nvPr>
        </p:nvPicPr>
        <p:blipFill>
          <a:blip r:embed="rId2"/>
          <a:stretch>
            <a:fillRect/>
          </a:stretch>
        </p:blipFill>
        <p:spPr>
          <a:xfrm>
            <a:off x="6172200" y="3410076"/>
            <a:ext cx="5181600" cy="1182435"/>
          </a:xfrm>
        </p:spPr>
      </p:pic>
    </p:spTree>
    <p:extLst>
      <p:ext uri="{BB962C8B-B14F-4D97-AF65-F5344CB8AC3E}">
        <p14:creationId xmlns:p14="http://schemas.microsoft.com/office/powerpoint/2010/main" val="1023371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CD03A2-22C8-2C96-1E9B-884825B434E4}"/>
              </a:ext>
            </a:extLst>
          </p:cNvPr>
          <p:cNvSpPr>
            <a:spLocks noGrp="1"/>
          </p:cNvSpPr>
          <p:nvPr>
            <p:ph type="title"/>
          </p:nvPr>
        </p:nvSpPr>
        <p:spPr>
          <a:xfrm>
            <a:off x="838200" y="365125"/>
            <a:ext cx="10515600" cy="1325563"/>
          </a:xfrm>
        </p:spPr>
        <p:txBody>
          <a:bodyPr anchor="ctr">
            <a:normAutofit/>
          </a:bodyPr>
          <a:lstStyle/>
          <a:p>
            <a:r>
              <a:rPr lang="en-US"/>
              <a:t>Boosters Carried Maximum Payload</a:t>
            </a:r>
            <a:endParaRPr lang="fr-BE" dirty="0"/>
          </a:p>
        </p:txBody>
      </p:sp>
      <p:sp>
        <p:nvSpPr>
          <p:cNvPr id="8" name="Content Placeholder 2">
            <a:extLst>
              <a:ext uri="{FF2B5EF4-FFF2-40B4-BE49-F238E27FC236}">
                <a16:creationId xmlns:a16="http://schemas.microsoft.com/office/drawing/2014/main" id="{C41F1AC2-B594-6937-AF41-30F5CEAB4D81}"/>
              </a:ext>
            </a:extLst>
          </p:cNvPr>
          <p:cNvSpPr>
            <a:spLocks noGrp="1"/>
          </p:cNvSpPr>
          <p:nvPr>
            <p:ph sz="half" idx="1"/>
          </p:nvPr>
        </p:nvSpPr>
        <p:spPr>
          <a:xfrm>
            <a:off x="838200" y="1825625"/>
            <a:ext cx="3370545" cy="4351338"/>
          </a:xfrm>
        </p:spPr>
        <p:txBody>
          <a:bodyPr>
            <a:normAutofit fontScale="92500"/>
          </a:bodyPr>
          <a:lstStyle/>
          <a:p>
            <a:pPr marL="0" indent="0">
              <a:buNone/>
            </a:pPr>
            <a:r>
              <a:rPr lang="en-US" dirty="0">
                <a:solidFill>
                  <a:schemeClr val="bg2">
                    <a:lumMod val="25000"/>
                  </a:schemeClr>
                </a:solidFill>
              </a:rPr>
              <a:t> The query returns the booster versions that carry a maximum payload mass of 15,600 kg</a:t>
            </a:r>
          </a:p>
          <a:p>
            <a:pPr marL="0" indent="0">
              <a:buNone/>
            </a:pPr>
            <a:r>
              <a:rPr lang="en-US" dirty="0">
                <a:solidFill>
                  <a:schemeClr val="bg2">
                    <a:lumMod val="25000"/>
                  </a:schemeClr>
                </a:solidFill>
              </a:rPr>
              <a:t> All boosters fall in the “F9 B5 B10xx.x” variety </a:t>
            </a:r>
          </a:p>
          <a:p>
            <a:pPr marL="0" indent="0">
              <a:buNone/>
            </a:pPr>
            <a:r>
              <a:rPr lang="en-US" dirty="0">
                <a:solidFill>
                  <a:schemeClr val="bg2">
                    <a:lumMod val="25000"/>
                  </a:schemeClr>
                </a:solidFill>
              </a:rPr>
              <a:t> There appears that the payload mass correlates with the booster version used.</a:t>
            </a:r>
          </a:p>
          <a:p>
            <a:endParaRPr lang="en-US" dirty="0"/>
          </a:p>
        </p:txBody>
      </p:sp>
      <p:pic>
        <p:nvPicPr>
          <p:cNvPr id="5" name="Espace réservé du contenu 4" descr="Une image contenant texte, capture d’écran&#10;&#10;Description générée automatiquement">
            <a:extLst>
              <a:ext uri="{FF2B5EF4-FFF2-40B4-BE49-F238E27FC236}">
                <a16:creationId xmlns:a16="http://schemas.microsoft.com/office/drawing/2014/main" id="{4934C388-4A67-06C1-41BF-96264F076A5B}"/>
              </a:ext>
            </a:extLst>
          </p:cNvPr>
          <p:cNvPicPr>
            <a:picLocks noGrp="1" noChangeAspect="1"/>
          </p:cNvPicPr>
          <p:nvPr>
            <p:ph sz="half" idx="2"/>
          </p:nvPr>
        </p:nvPicPr>
        <p:blipFill>
          <a:blip r:embed="rId2"/>
          <a:stretch>
            <a:fillRect/>
          </a:stretch>
        </p:blipFill>
        <p:spPr>
          <a:xfrm>
            <a:off x="4208745" y="1825625"/>
            <a:ext cx="7983255" cy="4351338"/>
          </a:xfrm>
        </p:spPr>
      </p:pic>
    </p:spTree>
    <p:extLst>
      <p:ext uri="{BB962C8B-B14F-4D97-AF65-F5344CB8AC3E}">
        <p14:creationId xmlns:p14="http://schemas.microsoft.com/office/powerpoint/2010/main" val="3166399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73B1E8-D95A-E797-EC7C-CE328B65C210}"/>
              </a:ext>
            </a:extLst>
          </p:cNvPr>
          <p:cNvSpPr>
            <a:spLocks noGrp="1"/>
          </p:cNvSpPr>
          <p:nvPr>
            <p:ph type="title"/>
          </p:nvPr>
        </p:nvSpPr>
        <p:spPr>
          <a:xfrm>
            <a:off x="838200" y="365125"/>
            <a:ext cx="10515600" cy="1325563"/>
          </a:xfrm>
        </p:spPr>
        <p:txBody>
          <a:bodyPr anchor="ctr">
            <a:normAutofit/>
          </a:bodyPr>
          <a:lstStyle/>
          <a:p>
            <a:r>
              <a:rPr lang="en-US"/>
              <a:t>2015 Launch Records</a:t>
            </a:r>
            <a:endParaRPr lang="fr-BE" dirty="0"/>
          </a:p>
        </p:txBody>
      </p:sp>
      <p:sp>
        <p:nvSpPr>
          <p:cNvPr id="8" name="Content Placeholder 2">
            <a:extLst>
              <a:ext uri="{FF2B5EF4-FFF2-40B4-BE49-F238E27FC236}">
                <a16:creationId xmlns:a16="http://schemas.microsoft.com/office/drawing/2014/main" id="{8C91F63A-89B0-3527-F215-CF66B3C0A221}"/>
              </a:ext>
            </a:extLst>
          </p:cNvPr>
          <p:cNvSpPr>
            <a:spLocks noGrp="1"/>
          </p:cNvSpPr>
          <p:nvPr>
            <p:ph sz="half" idx="1"/>
          </p:nvPr>
        </p:nvSpPr>
        <p:spPr>
          <a:xfrm>
            <a:off x="838200" y="1825625"/>
            <a:ext cx="2831926" cy="4351338"/>
          </a:xfrm>
        </p:spPr>
        <p:txBody>
          <a:bodyPr>
            <a:normAutofit fontScale="92500" lnSpcReduction="10000"/>
          </a:bodyPr>
          <a:lstStyle/>
          <a:p>
            <a:pPr marL="0" indent="0">
              <a:buNone/>
            </a:pPr>
            <a:r>
              <a:rPr lang="en-US" dirty="0">
                <a:solidFill>
                  <a:schemeClr val="bg2">
                    <a:lumMod val="25000"/>
                  </a:schemeClr>
                </a:solidFill>
              </a:rPr>
              <a:t> This query returns the Month number, landing outcome, booster version, and launch site for the 2015 launches where Stage One failed to land on a drone ship</a:t>
            </a:r>
          </a:p>
          <a:p>
            <a:pPr marL="0" indent="0">
              <a:buNone/>
            </a:pPr>
            <a:r>
              <a:rPr lang="en-US" dirty="0">
                <a:solidFill>
                  <a:schemeClr val="bg2">
                    <a:lumMod val="25000"/>
                  </a:schemeClr>
                </a:solidFill>
              </a:rPr>
              <a:t> Two of those occurrences were at the same launch site</a:t>
            </a:r>
          </a:p>
          <a:p>
            <a:endParaRPr lang="en-US" dirty="0"/>
          </a:p>
        </p:txBody>
      </p:sp>
      <p:pic>
        <p:nvPicPr>
          <p:cNvPr id="5" name="Espace réservé du contenu 4" descr="Une image contenant texte, Police, capture d’écran&#10;&#10;Description générée automatiquement">
            <a:extLst>
              <a:ext uri="{FF2B5EF4-FFF2-40B4-BE49-F238E27FC236}">
                <a16:creationId xmlns:a16="http://schemas.microsoft.com/office/drawing/2014/main" id="{A64F8622-2B76-0577-A406-2852689D5FB6}"/>
              </a:ext>
            </a:extLst>
          </p:cNvPr>
          <p:cNvPicPr>
            <a:picLocks noGrp="1" noChangeAspect="1"/>
          </p:cNvPicPr>
          <p:nvPr>
            <p:ph sz="half" idx="2"/>
          </p:nvPr>
        </p:nvPicPr>
        <p:blipFill>
          <a:blip r:embed="rId2"/>
          <a:stretch>
            <a:fillRect/>
          </a:stretch>
        </p:blipFill>
        <p:spPr>
          <a:xfrm>
            <a:off x="3870543" y="1825625"/>
            <a:ext cx="8321458" cy="4351338"/>
          </a:xfrm>
        </p:spPr>
      </p:pic>
    </p:spTree>
    <p:extLst>
      <p:ext uri="{BB962C8B-B14F-4D97-AF65-F5344CB8AC3E}">
        <p14:creationId xmlns:p14="http://schemas.microsoft.com/office/powerpoint/2010/main" val="4211526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1EDB5A-56B0-BC87-E56B-703027405613}"/>
              </a:ext>
            </a:extLst>
          </p:cNvPr>
          <p:cNvSpPr>
            <a:spLocks noGrp="1"/>
          </p:cNvSpPr>
          <p:nvPr>
            <p:ph type="title"/>
          </p:nvPr>
        </p:nvSpPr>
        <p:spPr>
          <a:xfrm>
            <a:off x="838200" y="365125"/>
            <a:ext cx="10515600" cy="1325563"/>
          </a:xfrm>
        </p:spPr>
        <p:txBody>
          <a:bodyPr anchor="ctr">
            <a:normAutofit/>
          </a:bodyPr>
          <a:lstStyle/>
          <a:p>
            <a:r>
              <a:rPr lang="en-US" sz="2800"/>
              <a:t>Rank Landing Outcomes Between 2010-06-04 and 2017-03-20</a:t>
            </a:r>
            <a:br>
              <a:rPr lang="en-US" sz="2800"/>
            </a:br>
            <a:endParaRPr lang="fr-BE" sz="2800"/>
          </a:p>
        </p:txBody>
      </p:sp>
      <p:sp>
        <p:nvSpPr>
          <p:cNvPr id="8" name="Content Placeholder 2">
            <a:extLst>
              <a:ext uri="{FF2B5EF4-FFF2-40B4-BE49-F238E27FC236}">
                <a16:creationId xmlns:a16="http://schemas.microsoft.com/office/drawing/2014/main" id="{E905E6C8-C06D-1E75-B7DD-E19163D1E3FE}"/>
              </a:ext>
            </a:extLst>
          </p:cNvPr>
          <p:cNvSpPr>
            <a:spLocks noGrp="1"/>
          </p:cNvSpPr>
          <p:nvPr>
            <p:ph sz="half" idx="1"/>
          </p:nvPr>
        </p:nvSpPr>
        <p:spPr>
          <a:xfrm>
            <a:off x="838200" y="1825625"/>
            <a:ext cx="2756770" cy="4351338"/>
          </a:xfrm>
        </p:spPr>
        <p:txBody>
          <a:bodyPr>
            <a:normAutofit fontScale="85000" lnSpcReduction="20000"/>
          </a:bodyPr>
          <a:lstStyle/>
          <a:p>
            <a:pPr marL="0" indent="0">
              <a:buNone/>
            </a:pPr>
            <a:r>
              <a:rPr lang="en-US" dirty="0">
                <a:solidFill>
                  <a:schemeClr val="bg2">
                    <a:lumMod val="25000"/>
                  </a:schemeClr>
                </a:solidFill>
              </a:rPr>
              <a:t> The query returns a list of successful landings between 2010-06-04 and 2017-03-20</a:t>
            </a:r>
          </a:p>
          <a:p>
            <a:pPr marL="0" indent="0">
              <a:buNone/>
            </a:pPr>
            <a:r>
              <a:rPr lang="en-US" dirty="0">
                <a:solidFill>
                  <a:schemeClr val="bg2">
                    <a:lumMod val="25000"/>
                  </a:schemeClr>
                </a:solidFill>
              </a:rPr>
              <a:t> Two types of successful landing outcomes</a:t>
            </a:r>
          </a:p>
          <a:p>
            <a:pPr marL="0" indent="0">
              <a:buNone/>
            </a:pPr>
            <a:r>
              <a:rPr lang="en-US" dirty="0">
                <a:solidFill>
                  <a:schemeClr val="bg2">
                    <a:lumMod val="25000"/>
                  </a:schemeClr>
                </a:solidFill>
              </a:rPr>
              <a:t>Ground pad</a:t>
            </a:r>
          </a:p>
          <a:p>
            <a:pPr marL="0" indent="0">
              <a:buNone/>
            </a:pPr>
            <a:r>
              <a:rPr lang="en-US" dirty="0">
                <a:solidFill>
                  <a:schemeClr val="bg2">
                    <a:lumMod val="25000"/>
                  </a:schemeClr>
                </a:solidFill>
              </a:rPr>
              <a:t>Drone ship</a:t>
            </a:r>
          </a:p>
          <a:p>
            <a:pPr marL="0" indent="0">
              <a:buNone/>
            </a:pPr>
            <a:r>
              <a:rPr lang="en-US" dirty="0">
                <a:solidFill>
                  <a:schemeClr val="bg2">
                    <a:lumMod val="25000"/>
                  </a:schemeClr>
                </a:solidFill>
              </a:rPr>
              <a:t> There are a total of 8 successful landings during that time period</a:t>
            </a:r>
          </a:p>
          <a:p>
            <a:endParaRPr lang="en-US" dirty="0"/>
          </a:p>
        </p:txBody>
      </p:sp>
      <p:pic>
        <p:nvPicPr>
          <p:cNvPr id="5" name="Espace réservé du contenu 4" descr="Une image contenant texte, Police, capture d’écran&#10;&#10;Description générée automatiquement">
            <a:extLst>
              <a:ext uri="{FF2B5EF4-FFF2-40B4-BE49-F238E27FC236}">
                <a16:creationId xmlns:a16="http://schemas.microsoft.com/office/drawing/2014/main" id="{DCC34F34-87E5-D39D-EFE7-0D2200DFA9F5}"/>
              </a:ext>
            </a:extLst>
          </p:cNvPr>
          <p:cNvPicPr>
            <a:picLocks noGrp="1" noChangeAspect="1"/>
          </p:cNvPicPr>
          <p:nvPr>
            <p:ph sz="half" idx="2"/>
          </p:nvPr>
        </p:nvPicPr>
        <p:blipFill>
          <a:blip r:embed="rId2"/>
          <a:stretch>
            <a:fillRect/>
          </a:stretch>
        </p:blipFill>
        <p:spPr>
          <a:xfrm>
            <a:off x="3807912" y="1690689"/>
            <a:ext cx="8384088" cy="4621210"/>
          </a:xfrm>
        </p:spPr>
      </p:pic>
    </p:spTree>
    <p:extLst>
      <p:ext uri="{BB962C8B-B14F-4D97-AF65-F5344CB8AC3E}">
        <p14:creationId xmlns:p14="http://schemas.microsoft.com/office/powerpoint/2010/main" val="2835844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Images : sky, night, environment, outer space, astronomy, planet ...">
            <a:extLst>
              <a:ext uri="{FF2B5EF4-FFF2-40B4-BE49-F238E27FC236}">
                <a16:creationId xmlns:a16="http://schemas.microsoft.com/office/drawing/2014/main" id="{CBB932E0-BA3D-DCCA-924F-0F0D29836D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199" b="11575"/>
          <a:stretch/>
        </p:blipFill>
        <p:spPr bwMode="auto">
          <a:xfrm>
            <a:off x="0" y="1"/>
            <a:ext cx="12192001" cy="6313118"/>
          </a:xfrm>
          <a:prstGeom prst="rect">
            <a:avLst/>
          </a:prstGeom>
          <a:solidFill>
            <a:srgbClr val="FFFFFF"/>
          </a:solidFill>
        </p:spPr>
      </p:pic>
      <p:sp>
        <p:nvSpPr>
          <p:cNvPr id="1041" name="Title 1">
            <a:extLst>
              <a:ext uri="{FF2B5EF4-FFF2-40B4-BE49-F238E27FC236}">
                <a16:creationId xmlns:a16="http://schemas.microsoft.com/office/drawing/2014/main" id="{5E4DB110-AD9D-CBA0-63C1-8920C9673DEE}"/>
              </a:ext>
            </a:extLst>
          </p:cNvPr>
          <p:cNvSpPr>
            <a:spLocks noGrp="1"/>
          </p:cNvSpPr>
          <p:nvPr>
            <p:ph type="title"/>
          </p:nvPr>
        </p:nvSpPr>
        <p:spPr>
          <a:xfrm>
            <a:off x="0" y="39448"/>
            <a:ext cx="6551112" cy="2365549"/>
          </a:xfrm>
        </p:spPr>
        <p:txBody>
          <a:bodyPr/>
          <a:lstStyle/>
          <a:p>
            <a:r>
              <a:rPr lang="en-US" sz="2400" dirty="0">
                <a:solidFill>
                  <a:srgbClr val="FF0000"/>
                </a:solidFill>
              </a:rPr>
              <a:t>Section 3</a:t>
            </a:r>
            <a:br>
              <a:rPr lang="en-US" dirty="0"/>
            </a:br>
            <a:br>
              <a:rPr lang="en-US" dirty="0"/>
            </a:br>
            <a:r>
              <a:rPr lang="en-US" dirty="0">
                <a:solidFill>
                  <a:schemeClr val="bg1"/>
                </a:solidFill>
              </a:rPr>
              <a:t>Launch Site proximities analysis</a:t>
            </a:r>
            <a:endParaRPr lang="en-US" dirty="0"/>
          </a:p>
        </p:txBody>
      </p:sp>
    </p:spTree>
    <p:extLst>
      <p:ext uri="{BB962C8B-B14F-4D97-AF65-F5344CB8AC3E}">
        <p14:creationId xmlns:p14="http://schemas.microsoft.com/office/powerpoint/2010/main" val="3288749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0C0517-52C8-BD71-B2BF-36E790AC595A}"/>
              </a:ext>
            </a:extLst>
          </p:cNvPr>
          <p:cNvSpPr>
            <a:spLocks noGrp="1"/>
          </p:cNvSpPr>
          <p:nvPr>
            <p:ph type="title"/>
          </p:nvPr>
        </p:nvSpPr>
        <p:spPr>
          <a:xfrm>
            <a:off x="838200" y="365125"/>
            <a:ext cx="10515600" cy="1325563"/>
          </a:xfrm>
        </p:spPr>
        <p:txBody>
          <a:bodyPr anchor="ctr">
            <a:normAutofit/>
          </a:bodyPr>
          <a:lstStyle/>
          <a:p>
            <a:r>
              <a:rPr lang="en-US"/>
              <a:t>Location marker on a global map</a:t>
            </a:r>
            <a:endParaRPr lang="fr-BE" dirty="0"/>
          </a:p>
        </p:txBody>
      </p:sp>
      <p:pic>
        <p:nvPicPr>
          <p:cNvPr id="7" name="Espace réservé du contenu 6" descr="Une image contenant carte, texte, atlas&#10;&#10;Description générée automatiquement">
            <a:extLst>
              <a:ext uri="{FF2B5EF4-FFF2-40B4-BE49-F238E27FC236}">
                <a16:creationId xmlns:a16="http://schemas.microsoft.com/office/drawing/2014/main" id="{39BB49AE-5B89-B7BC-B02F-BDB488E60C08}"/>
              </a:ext>
            </a:extLst>
          </p:cNvPr>
          <p:cNvPicPr>
            <a:picLocks noGrp="1" noChangeAspect="1"/>
          </p:cNvPicPr>
          <p:nvPr>
            <p:ph sz="half" idx="1"/>
          </p:nvPr>
        </p:nvPicPr>
        <p:blipFill>
          <a:blip r:embed="rId2"/>
          <a:stretch>
            <a:fillRect/>
          </a:stretch>
        </p:blipFill>
        <p:spPr>
          <a:xfrm>
            <a:off x="5887232" y="1792785"/>
            <a:ext cx="6304767" cy="3884479"/>
          </a:xfrm>
        </p:spPr>
      </p:pic>
      <p:pic>
        <p:nvPicPr>
          <p:cNvPr id="5" name="Espace réservé du contenu 4" descr="Une image contenant carte, texte, atlas&#10;&#10;Description générée automatiquement">
            <a:extLst>
              <a:ext uri="{FF2B5EF4-FFF2-40B4-BE49-F238E27FC236}">
                <a16:creationId xmlns:a16="http://schemas.microsoft.com/office/drawing/2014/main" id="{FE8CDB19-0A25-30CD-2B7F-FD559A319C17}"/>
              </a:ext>
            </a:extLst>
          </p:cNvPr>
          <p:cNvPicPr>
            <a:picLocks noGrp="1" noChangeAspect="1"/>
          </p:cNvPicPr>
          <p:nvPr>
            <p:ph sz="half" idx="2"/>
          </p:nvPr>
        </p:nvPicPr>
        <p:blipFill>
          <a:blip r:embed="rId3"/>
          <a:stretch>
            <a:fillRect/>
          </a:stretch>
        </p:blipFill>
        <p:spPr>
          <a:xfrm>
            <a:off x="0" y="1792785"/>
            <a:ext cx="5887232" cy="3884479"/>
          </a:xfrm>
        </p:spPr>
      </p:pic>
      <p:sp>
        <p:nvSpPr>
          <p:cNvPr id="13" name="ZoneTexte 12">
            <a:extLst>
              <a:ext uri="{FF2B5EF4-FFF2-40B4-BE49-F238E27FC236}">
                <a16:creationId xmlns:a16="http://schemas.microsoft.com/office/drawing/2014/main" id="{CE5B4A7A-31E5-2889-3A38-D0DE20830672}"/>
              </a:ext>
            </a:extLst>
          </p:cNvPr>
          <p:cNvSpPr txBox="1"/>
          <p:nvPr/>
        </p:nvSpPr>
        <p:spPr>
          <a:xfrm>
            <a:off x="838200" y="5677264"/>
            <a:ext cx="10997852" cy="646331"/>
          </a:xfrm>
          <a:prstGeom prst="rect">
            <a:avLst/>
          </a:prstGeom>
          <a:noFill/>
        </p:spPr>
        <p:txBody>
          <a:bodyPr wrap="square">
            <a:spAutoFit/>
          </a:bodyPr>
          <a:lstStyle/>
          <a:p>
            <a:r>
              <a:rPr lang="en-US" sz="1800" dirty="0"/>
              <a:t>Image on the left shows all the launch site locations on the U.S. map. The image on the right shows the two launch site locations in Florida. All of the launch sites are near the ocean and far from cities.</a:t>
            </a:r>
          </a:p>
        </p:txBody>
      </p:sp>
    </p:spTree>
    <p:extLst>
      <p:ext uri="{BB962C8B-B14F-4D97-AF65-F5344CB8AC3E}">
        <p14:creationId xmlns:p14="http://schemas.microsoft.com/office/powerpoint/2010/main" val="1794273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2291D9-05EA-9E31-A083-4878CE8DCF1F}"/>
              </a:ext>
            </a:extLst>
          </p:cNvPr>
          <p:cNvSpPr>
            <a:spLocks noGrp="1"/>
          </p:cNvSpPr>
          <p:nvPr>
            <p:ph type="title"/>
          </p:nvPr>
        </p:nvSpPr>
        <p:spPr>
          <a:xfrm>
            <a:off x="838200" y="365125"/>
            <a:ext cx="10515600" cy="1325563"/>
          </a:xfrm>
        </p:spPr>
        <p:txBody>
          <a:bodyPr anchor="ctr">
            <a:normAutofit/>
          </a:bodyPr>
          <a:lstStyle/>
          <a:p>
            <a:r>
              <a:rPr lang="en-US"/>
              <a:t>Color labeled </a:t>
            </a:r>
            <a:r>
              <a:rPr lang="en-US" err="1"/>
              <a:t>lauch</a:t>
            </a:r>
            <a:r>
              <a:rPr lang="en-US"/>
              <a:t> marker</a:t>
            </a:r>
            <a:endParaRPr lang="fr-BE"/>
          </a:p>
        </p:txBody>
      </p:sp>
      <p:pic>
        <p:nvPicPr>
          <p:cNvPr id="7" name="Espace réservé du contenu 6" descr="Une image contenant carte, texte, diagramme&#10;&#10;Description générée automatiquement">
            <a:extLst>
              <a:ext uri="{FF2B5EF4-FFF2-40B4-BE49-F238E27FC236}">
                <a16:creationId xmlns:a16="http://schemas.microsoft.com/office/drawing/2014/main" id="{7861EBF7-6C4E-E1F0-93E6-81E949860ECA}"/>
              </a:ext>
            </a:extLst>
          </p:cNvPr>
          <p:cNvPicPr>
            <a:picLocks noGrp="1" noChangeAspect="1"/>
          </p:cNvPicPr>
          <p:nvPr>
            <p:ph sz="half" idx="1"/>
          </p:nvPr>
        </p:nvPicPr>
        <p:blipFill>
          <a:blip r:embed="rId2"/>
          <a:stretch>
            <a:fillRect/>
          </a:stretch>
        </p:blipFill>
        <p:spPr>
          <a:xfrm>
            <a:off x="5649238" y="1522662"/>
            <a:ext cx="6705600" cy="3812675"/>
          </a:xfrm>
          <a:noFill/>
        </p:spPr>
      </p:pic>
      <p:pic>
        <p:nvPicPr>
          <p:cNvPr id="13" name="Espace réservé du contenu 12" descr="Une image contenant carte, texte, atlas&#10;&#10;Description générée automatiquement">
            <a:extLst>
              <a:ext uri="{FF2B5EF4-FFF2-40B4-BE49-F238E27FC236}">
                <a16:creationId xmlns:a16="http://schemas.microsoft.com/office/drawing/2014/main" id="{7BE5283D-3B3D-6AC0-9B0C-F75BB3512DD3}"/>
              </a:ext>
            </a:extLst>
          </p:cNvPr>
          <p:cNvPicPr>
            <a:picLocks noGrp="1" noChangeAspect="1"/>
          </p:cNvPicPr>
          <p:nvPr>
            <p:ph sz="half" idx="2"/>
          </p:nvPr>
        </p:nvPicPr>
        <p:blipFill>
          <a:blip r:embed="rId3"/>
          <a:stretch>
            <a:fillRect/>
          </a:stretch>
        </p:blipFill>
        <p:spPr>
          <a:xfrm>
            <a:off x="0" y="1522662"/>
            <a:ext cx="5812077" cy="3812675"/>
          </a:xfrm>
        </p:spPr>
      </p:pic>
      <p:sp>
        <p:nvSpPr>
          <p:cNvPr id="15" name="ZoneTexte 14">
            <a:extLst>
              <a:ext uri="{FF2B5EF4-FFF2-40B4-BE49-F238E27FC236}">
                <a16:creationId xmlns:a16="http://schemas.microsoft.com/office/drawing/2014/main" id="{F63B861A-1691-AEE0-945A-AFDB089BE898}"/>
              </a:ext>
            </a:extLst>
          </p:cNvPr>
          <p:cNvSpPr txBox="1"/>
          <p:nvPr/>
        </p:nvSpPr>
        <p:spPr>
          <a:xfrm>
            <a:off x="325677" y="5335337"/>
            <a:ext cx="11878849" cy="923330"/>
          </a:xfrm>
          <a:prstGeom prst="rect">
            <a:avLst/>
          </a:prstGeom>
          <a:noFill/>
        </p:spPr>
        <p:txBody>
          <a:bodyPr wrap="square">
            <a:spAutoFit/>
          </a:bodyPr>
          <a:lstStyle/>
          <a:p>
            <a:pPr>
              <a:lnSpc>
                <a:spcPct val="100000"/>
              </a:lnSpc>
              <a:spcBef>
                <a:spcPts val="1400"/>
              </a:spcBef>
            </a:pPr>
            <a:r>
              <a:rPr lang="en-US" sz="1800" dirty="0">
                <a:solidFill>
                  <a:schemeClr val="tx1"/>
                </a:solidFill>
              </a:rPr>
              <a:t>Marker clusters on Folium map are clickable and are displayed as successful landing (green icon) and failed landing (red icon). Image on the left (VAFB-SLC-4E) shows 4 successful and 6 failed landings while image on right (KSC-LC-39A) shows 10 successful and 3 unsuccessful landings.</a:t>
            </a:r>
          </a:p>
        </p:txBody>
      </p:sp>
    </p:spTree>
    <p:extLst>
      <p:ext uri="{BB962C8B-B14F-4D97-AF65-F5344CB8AC3E}">
        <p14:creationId xmlns:p14="http://schemas.microsoft.com/office/powerpoint/2010/main" val="41305438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0E1A62-554D-A22C-CDE9-A1D8D06271C2}"/>
              </a:ext>
            </a:extLst>
          </p:cNvPr>
          <p:cNvSpPr>
            <a:spLocks noGrp="1"/>
          </p:cNvSpPr>
          <p:nvPr>
            <p:ph type="title"/>
          </p:nvPr>
        </p:nvSpPr>
        <p:spPr>
          <a:xfrm>
            <a:off x="838200" y="365125"/>
            <a:ext cx="10515600" cy="1325563"/>
          </a:xfrm>
        </p:spPr>
        <p:txBody>
          <a:bodyPr anchor="ctr">
            <a:normAutofit/>
          </a:bodyPr>
          <a:lstStyle/>
          <a:p>
            <a:r>
              <a:rPr lang="en-US" err="1"/>
              <a:t>Proximite</a:t>
            </a:r>
            <a:r>
              <a:rPr lang="en-US"/>
              <a:t> to </a:t>
            </a:r>
            <a:r>
              <a:rPr lang="en-US" err="1"/>
              <a:t>lauch</a:t>
            </a:r>
            <a:r>
              <a:rPr lang="en-US"/>
              <a:t> site</a:t>
            </a:r>
            <a:endParaRPr lang="fr-BE"/>
          </a:p>
        </p:txBody>
      </p:sp>
      <p:pic>
        <p:nvPicPr>
          <p:cNvPr id="7" name="Espace réservé du contenu 6" descr="Une image contenant carte&#10;&#10;Description générée automatiquement">
            <a:extLst>
              <a:ext uri="{FF2B5EF4-FFF2-40B4-BE49-F238E27FC236}">
                <a16:creationId xmlns:a16="http://schemas.microsoft.com/office/drawing/2014/main" id="{1738A538-831E-4BD6-4D30-EA13676E775C}"/>
              </a:ext>
            </a:extLst>
          </p:cNvPr>
          <p:cNvPicPr>
            <a:picLocks noGrp="1" noChangeAspect="1"/>
          </p:cNvPicPr>
          <p:nvPr>
            <p:ph sz="half" idx="1"/>
          </p:nvPr>
        </p:nvPicPr>
        <p:blipFill>
          <a:blip r:embed="rId2"/>
          <a:stretch>
            <a:fillRect/>
          </a:stretch>
        </p:blipFill>
        <p:spPr>
          <a:xfrm>
            <a:off x="5812074" y="4005198"/>
            <a:ext cx="6379926" cy="2066957"/>
          </a:xfrm>
        </p:spPr>
      </p:pic>
      <p:pic>
        <p:nvPicPr>
          <p:cNvPr id="5" name="Espace réservé du contenu 4" descr="Une image contenant carte, texte, atlas&#10;&#10;Description générée automatiquement">
            <a:extLst>
              <a:ext uri="{FF2B5EF4-FFF2-40B4-BE49-F238E27FC236}">
                <a16:creationId xmlns:a16="http://schemas.microsoft.com/office/drawing/2014/main" id="{F19D0E0E-CCA1-04CE-6800-8A64792545D3}"/>
              </a:ext>
            </a:extLst>
          </p:cNvPr>
          <p:cNvPicPr>
            <a:picLocks noGrp="1" noChangeAspect="1"/>
          </p:cNvPicPr>
          <p:nvPr>
            <p:ph sz="half" idx="2"/>
          </p:nvPr>
        </p:nvPicPr>
        <p:blipFill>
          <a:blip r:embed="rId3"/>
          <a:stretch>
            <a:fillRect/>
          </a:stretch>
        </p:blipFill>
        <p:spPr>
          <a:xfrm>
            <a:off x="5812075" y="1913351"/>
            <a:ext cx="6379926" cy="2091847"/>
          </a:xfrm>
        </p:spPr>
      </p:pic>
      <p:sp>
        <p:nvSpPr>
          <p:cNvPr id="4" name="ZoneTexte 3">
            <a:extLst>
              <a:ext uri="{FF2B5EF4-FFF2-40B4-BE49-F238E27FC236}">
                <a16:creationId xmlns:a16="http://schemas.microsoft.com/office/drawing/2014/main" id="{2B1797B8-4364-DC39-0EBE-D62F4AD80D8C}"/>
              </a:ext>
            </a:extLst>
          </p:cNvPr>
          <p:cNvSpPr txBox="1"/>
          <p:nvPr/>
        </p:nvSpPr>
        <p:spPr>
          <a:xfrm>
            <a:off x="259915" y="1992258"/>
            <a:ext cx="5401849" cy="2015936"/>
          </a:xfrm>
          <a:prstGeom prst="rect">
            <a:avLst/>
          </a:prstGeom>
          <a:noFill/>
        </p:spPr>
        <p:txBody>
          <a:bodyPr wrap="square">
            <a:spAutoFit/>
          </a:bodyPr>
          <a:lstStyle/>
          <a:p>
            <a:pPr>
              <a:lnSpc>
                <a:spcPct val="100000"/>
              </a:lnSpc>
              <a:spcBef>
                <a:spcPts val="1400"/>
              </a:spcBef>
              <a:buClr>
                <a:schemeClr val="tx1"/>
              </a:buClr>
              <a:buFont typeface="Arial" panose="020B0604020202020204" pitchFamily="34" charset="0"/>
              <a:buChar char="•"/>
            </a:pPr>
            <a:r>
              <a:rPr lang="en-US" sz="1600" dirty="0">
                <a:solidFill>
                  <a:schemeClr val="tx1"/>
                </a:solidFill>
              </a:rPr>
              <a:t> Image on the top shows the distances from CCFAS-SLC-40 launch site to the following key locations: Highway, Railway, and Coastline</a:t>
            </a:r>
          </a:p>
          <a:p>
            <a:pPr lvl="1">
              <a:lnSpc>
                <a:spcPct val="100000"/>
              </a:lnSpc>
              <a:spcBef>
                <a:spcPts val="1400"/>
              </a:spcBef>
              <a:buClr>
                <a:schemeClr val="tx1"/>
              </a:buClr>
              <a:buFont typeface="Arial" panose="020B0604020202020204" pitchFamily="34" charset="0"/>
              <a:buChar char="•"/>
            </a:pPr>
            <a:r>
              <a:rPr lang="en-US" sz="1400" dirty="0">
                <a:solidFill>
                  <a:schemeClr val="tx1"/>
                </a:solidFill>
              </a:rPr>
              <a:t>Distance to nearest coastline: 0.90 km</a:t>
            </a:r>
          </a:p>
          <a:p>
            <a:pPr lvl="1">
              <a:lnSpc>
                <a:spcPct val="100000"/>
              </a:lnSpc>
              <a:spcBef>
                <a:spcPts val="1400"/>
              </a:spcBef>
              <a:buClr>
                <a:schemeClr val="tx1"/>
              </a:buClr>
              <a:buFont typeface="Arial" panose="020B0604020202020204" pitchFamily="34" charset="0"/>
              <a:buChar char="•"/>
            </a:pPr>
            <a:r>
              <a:rPr lang="en-US" sz="1400" dirty="0">
                <a:solidFill>
                  <a:schemeClr val="tx1"/>
                </a:solidFill>
              </a:rPr>
              <a:t>Distance to nearest railway: 0.98 km</a:t>
            </a:r>
          </a:p>
          <a:p>
            <a:pPr lvl="1">
              <a:lnSpc>
                <a:spcPct val="100000"/>
              </a:lnSpc>
              <a:spcBef>
                <a:spcPts val="1400"/>
              </a:spcBef>
              <a:buClr>
                <a:schemeClr val="tx1"/>
              </a:buClr>
              <a:buFont typeface="Arial" panose="020B0604020202020204" pitchFamily="34" charset="0"/>
              <a:buChar char="•"/>
            </a:pPr>
            <a:r>
              <a:rPr lang="en-US" sz="1400" dirty="0">
                <a:solidFill>
                  <a:schemeClr val="tx1"/>
                </a:solidFill>
              </a:rPr>
              <a:t>Distance to nearest highway: 0.58 km</a:t>
            </a:r>
          </a:p>
        </p:txBody>
      </p:sp>
    </p:spTree>
    <p:extLst>
      <p:ext uri="{BB962C8B-B14F-4D97-AF65-F5344CB8AC3E}">
        <p14:creationId xmlns:p14="http://schemas.microsoft.com/office/powerpoint/2010/main" val="277444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FB38905-E301-E0AA-2CB6-76C1813AE88A}"/>
              </a:ext>
            </a:extLst>
          </p:cNvPr>
          <p:cNvPicPr>
            <a:picLocks noChangeAspect="1"/>
          </p:cNvPicPr>
          <p:nvPr/>
        </p:nvPicPr>
        <p:blipFill>
          <a:blip r:embed="rId3"/>
          <a:stretch>
            <a:fillRect/>
          </a:stretch>
        </p:blipFill>
        <p:spPr>
          <a:xfrm>
            <a:off x="0" y="0"/>
            <a:ext cx="12192000" cy="6338170"/>
          </a:xfrm>
          <a:prstGeom prst="rect">
            <a:avLst/>
          </a:prstGeom>
        </p:spPr>
      </p:pic>
      <p:sp>
        <p:nvSpPr>
          <p:cNvPr id="4" name="Titre 3">
            <a:extLst>
              <a:ext uri="{FF2B5EF4-FFF2-40B4-BE49-F238E27FC236}">
                <a16:creationId xmlns:a16="http://schemas.microsoft.com/office/drawing/2014/main" id="{4B16610C-E94C-B340-F708-235654B1172E}"/>
              </a:ext>
            </a:extLst>
          </p:cNvPr>
          <p:cNvSpPr>
            <a:spLocks noGrp="1"/>
          </p:cNvSpPr>
          <p:nvPr>
            <p:ph type="title"/>
          </p:nvPr>
        </p:nvSpPr>
        <p:spPr>
          <a:xfrm>
            <a:off x="8879910" y="4899547"/>
            <a:ext cx="3220233" cy="1325563"/>
          </a:xfrm>
        </p:spPr>
        <p:txBody>
          <a:bodyPr>
            <a:normAutofit fontScale="90000"/>
          </a:bodyPr>
          <a:lstStyle/>
          <a:p>
            <a:r>
              <a:rPr lang="fr-BE" sz="2400" dirty="0">
                <a:solidFill>
                  <a:srgbClr val="FF0000"/>
                </a:solidFill>
              </a:rPr>
              <a:t>Section 4</a:t>
            </a:r>
            <a:br>
              <a:rPr lang="fr-BE" sz="2400" dirty="0"/>
            </a:br>
            <a:br>
              <a:rPr lang="fr-BE" sz="2400" dirty="0"/>
            </a:br>
            <a:r>
              <a:rPr lang="fr-BE" sz="2400" dirty="0" err="1">
                <a:solidFill>
                  <a:schemeClr val="bg1"/>
                </a:solidFill>
              </a:rPr>
              <a:t>Build</a:t>
            </a:r>
            <a:r>
              <a:rPr lang="fr-BE" sz="2400" dirty="0">
                <a:solidFill>
                  <a:schemeClr val="bg1"/>
                </a:solidFill>
              </a:rPr>
              <a:t> a Dashboard </a:t>
            </a:r>
            <a:br>
              <a:rPr lang="fr-BE" sz="2400" dirty="0">
                <a:solidFill>
                  <a:schemeClr val="bg1"/>
                </a:solidFill>
              </a:rPr>
            </a:br>
            <a:r>
              <a:rPr lang="fr-BE" sz="2400" dirty="0" err="1">
                <a:solidFill>
                  <a:schemeClr val="bg1"/>
                </a:solidFill>
              </a:rPr>
              <a:t>with</a:t>
            </a:r>
            <a:r>
              <a:rPr lang="fr-BE" sz="2400" dirty="0">
                <a:solidFill>
                  <a:schemeClr val="bg1"/>
                </a:solidFill>
              </a:rPr>
              <a:t> </a:t>
            </a:r>
            <a:r>
              <a:rPr lang="fr-BE" sz="2400" dirty="0" err="1">
                <a:solidFill>
                  <a:schemeClr val="bg1"/>
                </a:solidFill>
              </a:rPr>
              <a:t>Plotly</a:t>
            </a:r>
            <a:r>
              <a:rPr lang="fr-BE" sz="2400" dirty="0">
                <a:solidFill>
                  <a:schemeClr val="bg1"/>
                </a:solidFill>
              </a:rPr>
              <a:t> Dash</a:t>
            </a:r>
          </a:p>
        </p:txBody>
      </p:sp>
    </p:spTree>
    <p:extLst>
      <p:ext uri="{BB962C8B-B14F-4D97-AF65-F5344CB8AC3E}">
        <p14:creationId xmlns:p14="http://schemas.microsoft.com/office/powerpoint/2010/main" val="937631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B0978-2213-132B-9CD3-353703696876}"/>
              </a:ext>
            </a:extLst>
          </p:cNvPr>
          <p:cNvSpPr>
            <a:spLocks noGrp="1"/>
          </p:cNvSpPr>
          <p:nvPr>
            <p:ph type="title"/>
          </p:nvPr>
        </p:nvSpPr>
        <p:spPr>
          <a:xfrm>
            <a:off x="838200" y="365125"/>
            <a:ext cx="10515600" cy="1325563"/>
          </a:xfrm>
        </p:spPr>
        <p:txBody>
          <a:bodyPr anchor="ctr">
            <a:normAutofit/>
          </a:bodyPr>
          <a:lstStyle/>
          <a:p>
            <a:r>
              <a:rPr lang="en-US" sz="4000" dirty="0">
                <a:solidFill>
                  <a:schemeClr val="tx1"/>
                </a:solidFill>
                <a:latin typeface="+mj-lt"/>
              </a:rPr>
              <a:t>Successful Landings Across Launch Sites</a:t>
            </a:r>
            <a:endParaRPr lang="fr-BE" dirty="0"/>
          </a:p>
        </p:txBody>
      </p:sp>
      <p:sp>
        <p:nvSpPr>
          <p:cNvPr id="8" name="Content Placeholder 2">
            <a:extLst>
              <a:ext uri="{FF2B5EF4-FFF2-40B4-BE49-F238E27FC236}">
                <a16:creationId xmlns:a16="http://schemas.microsoft.com/office/drawing/2014/main" id="{29CD805F-E754-BE65-048F-6441901A5432}"/>
              </a:ext>
            </a:extLst>
          </p:cNvPr>
          <p:cNvSpPr>
            <a:spLocks noGrp="1"/>
          </p:cNvSpPr>
          <p:nvPr>
            <p:ph sz="half" idx="1"/>
          </p:nvPr>
        </p:nvSpPr>
        <p:spPr>
          <a:xfrm>
            <a:off x="0" y="1809924"/>
            <a:ext cx="4734838" cy="4351338"/>
          </a:xfrm>
        </p:spPr>
        <p:txBody>
          <a:bodyPr>
            <a:normAutofit fontScale="92500" lnSpcReduction="20000"/>
          </a:bodyPr>
          <a:lstStyle/>
          <a:p>
            <a:pPr marL="0" indent="0">
              <a:buNone/>
            </a:pPr>
            <a:r>
              <a:rPr lang="en-US" dirty="0">
                <a:solidFill>
                  <a:schemeClr val="bg2">
                    <a:lumMod val="25000"/>
                  </a:schemeClr>
                </a:solidFill>
              </a:rPr>
              <a:t>Above is the distribution of successful landings across launch sites. Since CCAFS LC-40 is the older name for CCAFS SLC-40, the number of successful landings for CCAFS SLC-40 (total of 41.7%) and KSC LC-39A (41.7%) have roughly the same amount of successful landings. VAFB SLC-4E has the smallest area of successful landings of 16.7%. This small amount of successful landings in the west coast may be due to smaller sample size and difficulty of launching rockets.</a:t>
            </a:r>
          </a:p>
          <a:p>
            <a:endParaRPr lang="en-US" dirty="0"/>
          </a:p>
        </p:txBody>
      </p:sp>
      <p:pic>
        <p:nvPicPr>
          <p:cNvPr id="5" name="Espace réservé du contenu 4" descr="Une image contenant texte, capture d’écran, logiciel, Système d’exploitation">
            <a:extLst>
              <a:ext uri="{FF2B5EF4-FFF2-40B4-BE49-F238E27FC236}">
                <a16:creationId xmlns:a16="http://schemas.microsoft.com/office/drawing/2014/main" id="{684B274B-A57A-2621-1831-7B32E73B2EEC}"/>
              </a:ext>
            </a:extLst>
          </p:cNvPr>
          <p:cNvPicPr>
            <a:picLocks noGrp="1" noChangeAspect="1"/>
          </p:cNvPicPr>
          <p:nvPr>
            <p:ph sz="half" idx="2"/>
          </p:nvPr>
        </p:nvPicPr>
        <p:blipFill>
          <a:blip r:embed="rId2"/>
          <a:stretch>
            <a:fillRect/>
          </a:stretch>
        </p:blipFill>
        <p:spPr>
          <a:xfrm>
            <a:off x="4922729" y="1515649"/>
            <a:ext cx="7269271" cy="4546948"/>
          </a:xfrm>
        </p:spPr>
      </p:pic>
    </p:spTree>
    <p:extLst>
      <p:ext uri="{BB962C8B-B14F-4D97-AF65-F5344CB8AC3E}">
        <p14:creationId xmlns:p14="http://schemas.microsoft.com/office/powerpoint/2010/main" val="3386316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770021" y="1690688"/>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solidFill>
                  <a:schemeClr val="tx1">
                    <a:lumMod val="75000"/>
                    <a:lumOff val="25000"/>
                  </a:schemeClr>
                </a:solidFill>
                <a:latin typeface="+mj-lt"/>
              </a:rPr>
              <a:t>Project Background</a:t>
            </a:r>
          </a:p>
          <a:p>
            <a:pPr marL="285750" indent="-285750">
              <a:buFont typeface="Wingdings" panose="05000000000000000000" pitchFamily="2" charset="2"/>
              <a:buChar char="à"/>
            </a:pPr>
            <a:r>
              <a:rPr lang="en-US" sz="1800" dirty="0">
                <a:solidFill>
                  <a:schemeClr val="tx1">
                    <a:lumMod val="75000"/>
                    <a:lumOff val="25000"/>
                  </a:schemeClr>
                </a:solidFill>
                <a:sym typeface="Wingdings" panose="05000000000000000000" pitchFamily="2" charset="2"/>
              </a:rPr>
              <a:t>During the existing commercial space age, companies are making space travel affordable for everyone</a:t>
            </a:r>
          </a:p>
          <a:p>
            <a:pPr marL="285750" indent="-285750">
              <a:buFont typeface="Wingdings" panose="05000000000000000000" pitchFamily="2" charset="2"/>
              <a:buChar char="à"/>
            </a:pPr>
            <a:r>
              <a:rPr lang="en-US" sz="1800" dirty="0">
                <a:solidFill>
                  <a:schemeClr val="tx1">
                    <a:lumMod val="75000"/>
                    <a:lumOff val="25000"/>
                  </a:schemeClr>
                </a:solidFill>
                <a:sym typeface="Wingdings" panose="05000000000000000000" pitchFamily="2" charset="2"/>
              </a:rPr>
              <a:t>Space X conducts most inexpensive launches ($62 million vs. $165 million)</a:t>
            </a:r>
          </a:p>
          <a:p>
            <a:pPr marL="285750" indent="-285750">
              <a:buFont typeface="Wingdings" panose="05000000000000000000" pitchFamily="2" charset="2"/>
              <a:buChar char="à"/>
            </a:pPr>
            <a:r>
              <a:rPr lang="en-US" sz="1800" dirty="0">
                <a:solidFill>
                  <a:schemeClr val="tx1">
                    <a:lumMod val="75000"/>
                    <a:lumOff val="25000"/>
                  </a:schemeClr>
                </a:solidFill>
              </a:rPr>
              <a:t>Due to recovery of rocket parts (Stage One)</a:t>
            </a:r>
          </a:p>
          <a:p>
            <a:pPr marL="285750" indent="-285750">
              <a:buFont typeface="Wingdings" panose="05000000000000000000" pitchFamily="2" charset="2"/>
              <a:buChar char="à"/>
            </a:pPr>
            <a:r>
              <a:rPr lang="en-US" sz="1800" dirty="0">
                <a:solidFill>
                  <a:schemeClr val="tx1">
                    <a:lumMod val="75000"/>
                    <a:lumOff val="25000"/>
                  </a:schemeClr>
                </a:solidFill>
              </a:rPr>
              <a:t>Space Y wants to compete with Space X </a:t>
            </a:r>
          </a:p>
          <a:p>
            <a:endParaRPr lang="en-US" sz="1200" dirty="0">
              <a:solidFill>
                <a:schemeClr val="tx1">
                  <a:lumMod val="75000"/>
                  <a:lumOff val="25000"/>
                </a:schemeClr>
              </a:solidFill>
              <a:latin typeface="+mj-lt"/>
            </a:endParaRPr>
          </a:p>
          <a:p>
            <a:r>
              <a:rPr lang="en-US" sz="2400" dirty="0">
                <a:solidFill>
                  <a:schemeClr val="tx1">
                    <a:lumMod val="75000"/>
                    <a:lumOff val="25000"/>
                  </a:schemeClr>
                </a:solidFill>
                <a:latin typeface="+mj-lt"/>
              </a:rPr>
              <a:t>Problem</a:t>
            </a:r>
            <a:endParaRPr lang="en-US" sz="1200" dirty="0">
              <a:solidFill>
                <a:schemeClr val="tx1">
                  <a:lumMod val="75000"/>
                  <a:lumOff val="25000"/>
                </a:schemeClr>
              </a:solidFill>
              <a:latin typeface="+mj-lt"/>
            </a:endParaRPr>
          </a:p>
          <a:p>
            <a:r>
              <a:rPr lang="en-US" sz="1600" dirty="0">
                <a:solidFill>
                  <a:schemeClr val="tx1">
                    <a:lumMod val="75000"/>
                    <a:lumOff val="25000"/>
                  </a:schemeClr>
                </a:solidFill>
                <a:sym typeface="Wingdings" panose="05000000000000000000" pitchFamily="2" charset="2"/>
              </a:rPr>
              <a:t> </a:t>
            </a:r>
            <a:r>
              <a:rPr lang="en-US" sz="1800" dirty="0">
                <a:solidFill>
                  <a:schemeClr val="tx1">
                    <a:lumMod val="75000"/>
                    <a:lumOff val="25000"/>
                  </a:schemeClr>
                </a:solidFill>
                <a:sym typeface="Wingdings" panose="05000000000000000000" pitchFamily="2" charset="2"/>
              </a:rPr>
              <a:t>we’re trying to predict successful stage one recovery by creating a machine learning </a:t>
            </a:r>
            <a:r>
              <a:rPr lang="en-US" sz="1800" dirty="0" err="1">
                <a:solidFill>
                  <a:schemeClr val="tx1">
                    <a:lumMod val="75000"/>
                    <a:lumOff val="25000"/>
                  </a:schemeClr>
                </a:solidFill>
                <a:sym typeface="Wingdings" panose="05000000000000000000" pitchFamily="2" charset="2"/>
              </a:rPr>
              <a:t>modelt</a:t>
            </a:r>
            <a:r>
              <a:rPr lang="en-US" sz="1800" dirty="0">
                <a:solidFill>
                  <a:schemeClr val="tx1">
                    <a:lumMod val="75000"/>
                    <a:lumOff val="25000"/>
                  </a:schemeClr>
                </a:solidFill>
                <a:sym typeface="Wingdings" panose="05000000000000000000" pitchFamily="2" charset="2"/>
              </a:rPr>
              <a:t> for Space Y</a:t>
            </a:r>
            <a:endParaRPr lang="en-US" sz="1800" dirty="0">
              <a:solidFill>
                <a:schemeClr val="tx1">
                  <a:lumMod val="75000"/>
                  <a:lumOff val="25000"/>
                </a:schemeClr>
              </a:solidFill>
            </a:endParaRPr>
          </a:p>
        </p:txBody>
      </p:sp>
    </p:spTree>
    <p:extLst>
      <p:ext uri="{BB962C8B-B14F-4D97-AF65-F5344CB8AC3E}">
        <p14:creationId xmlns:p14="http://schemas.microsoft.com/office/powerpoint/2010/main" val="710623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5CD9CFB-1B69-EDE5-8740-E324781D3C5B}"/>
              </a:ext>
            </a:extLst>
          </p:cNvPr>
          <p:cNvSpPr>
            <a:spLocks noGrp="1"/>
          </p:cNvSpPr>
          <p:nvPr>
            <p:ph type="title"/>
          </p:nvPr>
        </p:nvSpPr>
        <p:spPr>
          <a:xfrm>
            <a:off x="838200" y="365125"/>
            <a:ext cx="10515600" cy="1325563"/>
          </a:xfrm>
        </p:spPr>
        <p:txBody>
          <a:bodyPr anchor="ctr">
            <a:normAutofit/>
          </a:bodyPr>
          <a:lstStyle/>
          <a:p>
            <a:r>
              <a:rPr lang="en-US" sz="4000" dirty="0">
                <a:solidFill>
                  <a:schemeClr val="tx1"/>
                </a:solidFill>
                <a:latin typeface="+mj-lt"/>
              </a:rPr>
              <a:t>Launch Site with Highest Success Rate</a:t>
            </a:r>
            <a:endParaRPr lang="fr-BE" dirty="0"/>
          </a:p>
        </p:txBody>
      </p:sp>
      <p:sp>
        <p:nvSpPr>
          <p:cNvPr id="9" name="Content Placeholder 2">
            <a:extLst>
              <a:ext uri="{FF2B5EF4-FFF2-40B4-BE49-F238E27FC236}">
                <a16:creationId xmlns:a16="http://schemas.microsoft.com/office/drawing/2014/main" id="{2FA8C545-FFA3-6734-5512-666498A82DE3}"/>
              </a:ext>
            </a:extLst>
          </p:cNvPr>
          <p:cNvSpPr>
            <a:spLocks noGrp="1"/>
          </p:cNvSpPr>
          <p:nvPr>
            <p:ph sz="half" idx="1"/>
          </p:nvPr>
        </p:nvSpPr>
        <p:spPr>
          <a:xfrm>
            <a:off x="0" y="1825624"/>
            <a:ext cx="2805830" cy="3059527"/>
          </a:xfrm>
        </p:spPr>
        <p:txBody>
          <a:bodyPr/>
          <a:lstStyle/>
          <a:p>
            <a:pPr marL="0" indent="0">
              <a:buNone/>
            </a:pPr>
            <a:r>
              <a:rPr lang="en-US" dirty="0">
                <a:solidFill>
                  <a:schemeClr val="bg2">
                    <a:lumMod val="25000"/>
                  </a:schemeClr>
                </a:solidFill>
              </a:rPr>
              <a:t>KSC SLC-39A has the highest success rate with 76.9% successful landings and 23.1&amp; failed landings</a:t>
            </a:r>
          </a:p>
        </p:txBody>
      </p:sp>
      <p:pic>
        <p:nvPicPr>
          <p:cNvPr id="5" name="Espace réservé du contenu 4" descr="Une image contenant capture d’écran, texte, logiciel, Système d’exploitation">
            <a:extLst>
              <a:ext uri="{FF2B5EF4-FFF2-40B4-BE49-F238E27FC236}">
                <a16:creationId xmlns:a16="http://schemas.microsoft.com/office/drawing/2014/main" id="{DFB6DB41-B04A-5F0B-F678-92127F4D325C}"/>
              </a:ext>
            </a:extLst>
          </p:cNvPr>
          <p:cNvPicPr>
            <a:picLocks noGrp="1" noChangeAspect="1"/>
          </p:cNvPicPr>
          <p:nvPr>
            <p:ph sz="half" idx="2"/>
          </p:nvPr>
        </p:nvPicPr>
        <p:blipFill>
          <a:blip r:embed="rId2"/>
          <a:stretch>
            <a:fillRect/>
          </a:stretch>
        </p:blipFill>
        <p:spPr>
          <a:xfrm>
            <a:off x="2805830" y="1590805"/>
            <a:ext cx="9386170" cy="4484318"/>
          </a:xfrm>
        </p:spPr>
      </p:pic>
    </p:spTree>
    <p:extLst>
      <p:ext uri="{BB962C8B-B14F-4D97-AF65-F5344CB8AC3E}">
        <p14:creationId xmlns:p14="http://schemas.microsoft.com/office/powerpoint/2010/main" val="2742976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39F8C055-F4E5-B5C2-D363-92CBDFF6C6FD}"/>
              </a:ext>
            </a:extLst>
          </p:cNvPr>
          <p:cNvSpPr>
            <a:spLocks noGrp="1"/>
          </p:cNvSpPr>
          <p:nvPr>
            <p:ph type="title"/>
          </p:nvPr>
        </p:nvSpPr>
        <p:spPr>
          <a:xfrm>
            <a:off x="838200" y="365125"/>
            <a:ext cx="10515600" cy="1325563"/>
          </a:xfrm>
        </p:spPr>
        <p:txBody>
          <a:bodyPr anchor="ctr">
            <a:normAutofit/>
          </a:bodyPr>
          <a:lstStyle/>
          <a:p>
            <a:r>
              <a:rPr lang="en-US" sz="4000" dirty="0">
                <a:solidFill>
                  <a:schemeClr val="tx1"/>
                </a:solidFill>
                <a:latin typeface="+mj-lt"/>
              </a:rPr>
              <a:t>Payload vs. Launch Outcome</a:t>
            </a:r>
            <a:endParaRPr lang="fr-BE" dirty="0"/>
          </a:p>
        </p:txBody>
      </p:sp>
      <p:sp>
        <p:nvSpPr>
          <p:cNvPr id="9" name="Content Placeholder 2">
            <a:extLst>
              <a:ext uri="{FF2B5EF4-FFF2-40B4-BE49-F238E27FC236}">
                <a16:creationId xmlns:a16="http://schemas.microsoft.com/office/drawing/2014/main" id="{5A418B32-E092-70FA-36A6-DB7C80251408}"/>
              </a:ext>
            </a:extLst>
          </p:cNvPr>
          <p:cNvSpPr>
            <a:spLocks noGrp="1"/>
          </p:cNvSpPr>
          <p:nvPr>
            <p:ph sz="half" idx="1"/>
          </p:nvPr>
        </p:nvSpPr>
        <p:spPr>
          <a:xfrm>
            <a:off x="0" y="1825625"/>
            <a:ext cx="4435258" cy="4351338"/>
          </a:xfrm>
        </p:spPr>
        <p:txBody>
          <a:bodyPr>
            <a:normAutofit fontScale="92500" lnSpcReduction="10000"/>
          </a:bodyPr>
          <a:lstStyle/>
          <a:p>
            <a:pPr marL="0" indent="0">
              <a:buNone/>
            </a:pPr>
            <a:r>
              <a:rPr lang="en-US" dirty="0">
                <a:solidFill>
                  <a:schemeClr val="bg2">
                    <a:lumMod val="25000"/>
                  </a:schemeClr>
                </a:solidFill>
              </a:rPr>
              <a:t>The Payload range selector is only set from 0 to 10,000 kg, not including payloads greater than 10,000 kg. class 1 indicates successful landing and 0 for failure. The FT booster version accounts for majority of successful landings within the range 0-7,500 kg. The v1.1 booster version accounts for majority of failed landings within the range highlighted below.</a:t>
            </a:r>
          </a:p>
          <a:p>
            <a:endParaRPr lang="en-US" dirty="0"/>
          </a:p>
        </p:txBody>
      </p:sp>
      <p:pic>
        <p:nvPicPr>
          <p:cNvPr id="5" name="Espace réservé du contenu 4" descr="Une image contenant texte, logiciel, affichage, Icône d’ordinateur">
            <a:extLst>
              <a:ext uri="{FF2B5EF4-FFF2-40B4-BE49-F238E27FC236}">
                <a16:creationId xmlns:a16="http://schemas.microsoft.com/office/drawing/2014/main" id="{BDE2F394-01CD-F93E-8CAB-E7A148F8BA2C}"/>
              </a:ext>
            </a:extLst>
          </p:cNvPr>
          <p:cNvPicPr>
            <a:picLocks noGrp="1" noChangeAspect="1"/>
          </p:cNvPicPr>
          <p:nvPr>
            <p:ph sz="half" idx="2"/>
          </p:nvPr>
        </p:nvPicPr>
        <p:blipFill>
          <a:blip r:embed="rId2"/>
          <a:stretch>
            <a:fillRect/>
          </a:stretch>
        </p:blipFill>
        <p:spPr>
          <a:xfrm>
            <a:off x="4435257" y="1825625"/>
            <a:ext cx="7756743" cy="4211919"/>
          </a:xfrm>
        </p:spPr>
      </p:pic>
    </p:spTree>
    <p:extLst>
      <p:ext uri="{BB962C8B-B14F-4D97-AF65-F5344CB8AC3E}">
        <p14:creationId xmlns:p14="http://schemas.microsoft.com/office/powerpoint/2010/main" val="404740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11AB43D-F76E-2335-B6BB-ABB233D46DF8}"/>
              </a:ext>
            </a:extLst>
          </p:cNvPr>
          <p:cNvPicPr>
            <a:picLocks noChangeAspect="1"/>
          </p:cNvPicPr>
          <p:nvPr/>
        </p:nvPicPr>
        <p:blipFill>
          <a:blip r:embed="rId3"/>
          <a:stretch>
            <a:fillRect/>
          </a:stretch>
        </p:blipFill>
        <p:spPr>
          <a:xfrm>
            <a:off x="0" y="0"/>
            <a:ext cx="12192000" cy="6300592"/>
          </a:xfrm>
          <a:prstGeom prst="rect">
            <a:avLst/>
          </a:prstGeom>
        </p:spPr>
      </p:pic>
      <p:sp>
        <p:nvSpPr>
          <p:cNvPr id="2" name="Titre 1">
            <a:extLst>
              <a:ext uri="{FF2B5EF4-FFF2-40B4-BE49-F238E27FC236}">
                <a16:creationId xmlns:a16="http://schemas.microsoft.com/office/drawing/2014/main" id="{844C254F-3AC8-C92B-E577-6F4ACEB4B5E3}"/>
              </a:ext>
            </a:extLst>
          </p:cNvPr>
          <p:cNvSpPr>
            <a:spLocks noGrp="1"/>
          </p:cNvSpPr>
          <p:nvPr>
            <p:ph type="title"/>
          </p:nvPr>
        </p:nvSpPr>
        <p:spPr>
          <a:xfrm>
            <a:off x="-2" y="4348402"/>
            <a:ext cx="5511453" cy="1952190"/>
          </a:xfrm>
        </p:spPr>
        <p:txBody>
          <a:bodyPr>
            <a:normAutofit fontScale="90000"/>
          </a:bodyPr>
          <a:lstStyle/>
          <a:p>
            <a:r>
              <a:rPr lang="fr-BE" sz="2700" dirty="0">
                <a:solidFill>
                  <a:srgbClr val="FF0000"/>
                </a:solidFill>
              </a:rPr>
              <a:t>Section 5 </a:t>
            </a:r>
            <a:br>
              <a:rPr lang="fr-BE" sz="2700" dirty="0">
                <a:solidFill>
                  <a:srgbClr val="FF0000"/>
                </a:solidFill>
              </a:rPr>
            </a:br>
            <a:br>
              <a:rPr lang="fr-BE" dirty="0"/>
            </a:br>
            <a:r>
              <a:rPr lang="fr-BE" dirty="0" err="1">
                <a:solidFill>
                  <a:schemeClr val="bg1"/>
                </a:solidFill>
              </a:rPr>
              <a:t>Predictive</a:t>
            </a:r>
            <a:r>
              <a:rPr lang="fr-BE" dirty="0">
                <a:solidFill>
                  <a:schemeClr val="bg1"/>
                </a:solidFill>
              </a:rPr>
              <a:t> </a:t>
            </a:r>
            <a:r>
              <a:rPr lang="fr-BE" dirty="0" err="1">
                <a:solidFill>
                  <a:schemeClr val="bg1"/>
                </a:solidFill>
              </a:rPr>
              <a:t>Analysis</a:t>
            </a:r>
            <a:r>
              <a:rPr lang="fr-BE" dirty="0">
                <a:solidFill>
                  <a:schemeClr val="bg1"/>
                </a:solidFill>
              </a:rPr>
              <a:t> </a:t>
            </a:r>
            <a:br>
              <a:rPr lang="fr-BE" dirty="0">
                <a:solidFill>
                  <a:schemeClr val="bg1"/>
                </a:solidFill>
              </a:rPr>
            </a:br>
            <a:r>
              <a:rPr lang="fr-BE" dirty="0">
                <a:solidFill>
                  <a:schemeClr val="bg1"/>
                </a:solidFill>
              </a:rPr>
              <a:t>(Classification)</a:t>
            </a:r>
          </a:p>
        </p:txBody>
      </p:sp>
    </p:spTree>
    <p:extLst>
      <p:ext uri="{BB962C8B-B14F-4D97-AF65-F5344CB8AC3E}">
        <p14:creationId xmlns:p14="http://schemas.microsoft.com/office/powerpoint/2010/main" val="904442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0E7FCA-095A-1A2E-D748-3B87A60DCDC2}"/>
              </a:ext>
            </a:extLst>
          </p:cNvPr>
          <p:cNvSpPr>
            <a:spLocks noGrp="1"/>
          </p:cNvSpPr>
          <p:nvPr>
            <p:ph type="title"/>
          </p:nvPr>
        </p:nvSpPr>
        <p:spPr>
          <a:xfrm>
            <a:off x="838200" y="365125"/>
            <a:ext cx="10515600" cy="1325563"/>
          </a:xfrm>
        </p:spPr>
        <p:txBody>
          <a:bodyPr anchor="ctr">
            <a:normAutofit/>
          </a:bodyPr>
          <a:lstStyle/>
          <a:p>
            <a:r>
              <a:rPr lang="en-US"/>
              <a:t>Classification Accuracy</a:t>
            </a:r>
            <a:endParaRPr lang="fr-BE" dirty="0"/>
          </a:p>
        </p:txBody>
      </p:sp>
      <p:sp>
        <p:nvSpPr>
          <p:cNvPr id="7" name="Content Placeholder 2">
            <a:extLst>
              <a:ext uri="{FF2B5EF4-FFF2-40B4-BE49-F238E27FC236}">
                <a16:creationId xmlns:a16="http://schemas.microsoft.com/office/drawing/2014/main" id="{EF491AAB-3761-EBBA-705F-55AD6946D6E0}"/>
              </a:ext>
            </a:extLst>
          </p:cNvPr>
          <p:cNvSpPr>
            <a:spLocks noGrp="1"/>
          </p:cNvSpPr>
          <p:nvPr>
            <p:ph sz="half" idx="1"/>
          </p:nvPr>
        </p:nvSpPr>
        <p:spPr>
          <a:xfrm>
            <a:off x="838200" y="1825625"/>
            <a:ext cx="3934216" cy="4351338"/>
          </a:xfrm>
        </p:spPr>
        <p:txBody>
          <a:bodyPr>
            <a:normAutofit fontScale="85000" lnSpcReduction="20000"/>
          </a:bodyPr>
          <a:lstStyle/>
          <a:p>
            <a:pPr marL="0" indent="0">
              <a:lnSpc>
                <a:spcPct val="100000"/>
              </a:lnSpc>
              <a:spcBef>
                <a:spcPts val="1400"/>
              </a:spcBef>
              <a:buClr>
                <a:schemeClr val="tx1"/>
              </a:buClr>
              <a:buNone/>
            </a:pPr>
            <a:r>
              <a:rPr lang="en-US" sz="2800" dirty="0">
                <a:solidFill>
                  <a:schemeClr val="bg2">
                    <a:lumMod val="25000"/>
                  </a:schemeClr>
                </a:solidFill>
              </a:rPr>
              <a:t>All (except for Decision Tree) have relatively the same accuracy on the test set of 83.33%</a:t>
            </a:r>
          </a:p>
          <a:p>
            <a:pPr marL="0" indent="0">
              <a:lnSpc>
                <a:spcPct val="100000"/>
              </a:lnSpc>
              <a:spcBef>
                <a:spcPts val="1400"/>
              </a:spcBef>
              <a:buClr>
                <a:schemeClr val="tx1"/>
              </a:buClr>
              <a:buNone/>
            </a:pPr>
            <a:r>
              <a:rPr lang="en-US" sz="2800" dirty="0">
                <a:solidFill>
                  <a:schemeClr val="bg2">
                    <a:lumMod val="25000"/>
                  </a:schemeClr>
                </a:solidFill>
              </a:rPr>
              <a:t>Decision Tree’s test accuracy: 88,88%</a:t>
            </a:r>
          </a:p>
          <a:p>
            <a:pPr marL="0" indent="0">
              <a:lnSpc>
                <a:spcPct val="100000"/>
              </a:lnSpc>
              <a:spcBef>
                <a:spcPts val="1400"/>
              </a:spcBef>
              <a:buClr>
                <a:schemeClr val="tx1"/>
              </a:buClr>
              <a:buNone/>
            </a:pPr>
            <a:r>
              <a:rPr lang="en-US" sz="2800" dirty="0">
                <a:solidFill>
                  <a:schemeClr val="bg2">
                    <a:lumMod val="25000"/>
                  </a:schemeClr>
                </a:solidFill>
              </a:rPr>
              <a:t>Test size only has 18 samples, which can cause large variance in accuracy result</a:t>
            </a:r>
          </a:p>
          <a:p>
            <a:pPr marL="0" indent="0">
              <a:lnSpc>
                <a:spcPct val="100000"/>
              </a:lnSpc>
              <a:spcBef>
                <a:spcPts val="1400"/>
              </a:spcBef>
              <a:buClr>
                <a:schemeClr val="tx1"/>
              </a:buClr>
              <a:buNone/>
            </a:pPr>
            <a:r>
              <a:rPr lang="en-US" sz="2800" dirty="0">
                <a:solidFill>
                  <a:schemeClr val="bg2">
                    <a:lumMod val="25000"/>
                  </a:schemeClr>
                </a:solidFill>
              </a:rPr>
              <a:t>More data is more likely needed to determine the most accurate model</a:t>
            </a:r>
          </a:p>
          <a:p>
            <a:endParaRPr lang="en-US" dirty="0"/>
          </a:p>
        </p:txBody>
      </p:sp>
      <p:pic>
        <p:nvPicPr>
          <p:cNvPr id="4" name="Espace réservé du contenu 3" descr="Une image contenant texte, capture d’écran, Police, Tracé">
            <a:extLst>
              <a:ext uri="{FF2B5EF4-FFF2-40B4-BE49-F238E27FC236}">
                <a16:creationId xmlns:a16="http://schemas.microsoft.com/office/drawing/2014/main" id="{8AD97BE4-572E-356F-27BC-D6CE72B5B13D}"/>
              </a:ext>
            </a:extLst>
          </p:cNvPr>
          <p:cNvPicPr>
            <a:picLocks noGrp="1" noChangeAspect="1"/>
          </p:cNvPicPr>
          <p:nvPr>
            <p:ph sz="half" idx="2"/>
          </p:nvPr>
        </p:nvPicPr>
        <p:blipFill>
          <a:blip r:embed="rId3"/>
          <a:stretch>
            <a:fillRect/>
          </a:stretch>
        </p:blipFill>
        <p:spPr>
          <a:xfrm>
            <a:off x="4772416" y="1690688"/>
            <a:ext cx="7419584" cy="4351338"/>
          </a:xfrm>
        </p:spPr>
      </p:pic>
    </p:spTree>
    <p:extLst>
      <p:ext uri="{BB962C8B-B14F-4D97-AF65-F5344CB8AC3E}">
        <p14:creationId xmlns:p14="http://schemas.microsoft.com/office/powerpoint/2010/main" val="5048142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402AF4-DF48-1E56-9408-CD02989CD365}"/>
              </a:ext>
            </a:extLst>
          </p:cNvPr>
          <p:cNvSpPr>
            <a:spLocks noGrp="1"/>
          </p:cNvSpPr>
          <p:nvPr>
            <p:ph type="title"/>
          </p:nvPr>
        </p:nvSpPr>
        <p:spPr>
          <a:xfrm>
            <a:off x="838200" y="365125"/>
            <a:ext cx="10515600" cy="1325563"/>
          </a:xfrm>
        </p:spPr>
        <p:txBody>
          <a:bodyPr anchor="ctr">
            <a:normAutofit/>
          </a:bodyPr>
          <a:lstStyle/>
          <a:p>
            <a:r>
              <a:rPr lang="en-US"/>
              <a:t>Confusion Matrix</a:t>
            </a:r>
            <a:br>
              <a:rPr lang="en-US"/>
            </a:br>
            <a:endParaRPr lang="fr-BE" dirty="0"/>
          </a:p>
        </p:txBody>
      </p:sp>
      <p:sp>
        <p:nvSpPr>
          <p:cNvPr id="7" name="Content Placeholder 2">
            <a:extLst>
              <a:ext uri="{FF2B5EF4-FFF2-40B4-BE49-F238E27FC236}">
                <a16:creationId xmlns:a16="http://schemas.microsoft.com/office/drawing/2014/main" id="{E1573566-9502-0369-537B-748F39EADAC7}"/>
              </a:ext>
            </a:extLst>
          </p:cNvPr>
          <p:cNvSpPr>
            <a:spLocks noGrp="1"/>
          </p:cNvSpPr>
          <p:nvPr>
            <p:ph sz="half" idx="1"/>
          </p:nvPr>
        </p:nvSpPr>
        <p:spPr>
          <a:xfrm>
            <a:off x="-1" y="1860028"/>
            <a:ext cx="4985359" cy="3851840"/>
          </a:xfrm>
        </p:spPr>
        <p:txBody>
          <a:bodyPr>
            <a:normAutofit fontScale="62500" lnSpcReduction="20000"/>
          </a:bodyPr>
          <a:lstStyle/>
          <a:p>
            <a:pPr marL="0" indent="0">
              <a:buNone/>
            </a:pPr>
            <a:r>
              <a:rPr lang="en-US" sz="3200" dirty="0">
                <a:solidFill>
                  <a:schemeClr val="bg2">
                    <a:lumMod val="25000"/>
                  </a:schemeClr>
                </a:solidFill>
              </a:rPr>
              <a:t>This confusion matrix is the same across for Logistic Regression and Support Vector Machines since the same test set is used to evaluate those models</a:t>
            </a:r>
          </a:p>
          <a:p>
            <a:pPr marL="0" indent="0">
              <a:buNone/>
            </a:pPr>
            <a:r>
              <a:rPr lang="en-US" sz="3200" dirty="0">
                <a:solidFill>
                  <a:schemeClr val="bg2">
                    <a:lumMod val="25000"/>
                  </a:schemeClr>
                </a:solidFill>
              </a:rPr>
              <a:t>All correct predictions are on the diagonal of the matrix starting from top left to bottom right.</a:t>
            </a:r>
          </a:p>
          <a:p>
            <a:pPr marL="0" indent="0">
              <a:buNone/>
            </a:pPr>
            <a:r>
              <a:rPr lang="en-US" sz="3200" dirty="0">
                <a:solidFill>
                  <a:schemeClr val="bg2">
                    <a:lumMod val="25000"/>
                  </a:schemeClr>
                </a:solidFill>
              </a:rPr>
              <a:t>The models predicted 12 successful landings when the true label = landed </a:t>
            </a:r>
          </a:p>
          <a:p>
            <a:pPr marL="0" indent="0">
              <a:buNone/>
            </a:pPr>
            <a:r>
              <a:rPr lang="en-US" sz="3200" dirty="0">
                <a:solidFill>
                  <a:schemeClr val="bg2">
                    <a:lumMod val="25000"/>
                  </a:schemeClr>
                </a:solidFill>
              </a:rPr>
              <a:t>The models predicted 3 unsuccessful landings when the true label = did not land</a:t>
            </a:r>
          </a:p>
          <a:p>
            <a:pPr marL="0" indent="0">
              <a:buNone/>
            </a:pPr>
            <a:r>
              <a:rPr lang="en-US" sz="3200" dirty="0">
                <a:solidFill>
                  <a:schemeClr val="bg2">
                    <a:lumMod val="25000"/>
                  </a:schemeClr>
                </a:solidFill>
              </a:rPr>
              <a:t>The models predicted 3 successful landings when the true label  = did not land</a:t>
            </a:r>
          </a:p>
          <a:p>
            <a:pPr marL="0" indent="0">
              <a:buNone/>
            </a:pPr>
            <a:r>
              <a:rPr lang="en-US" sz="3200" dirty="0">
                <a:solidFill>
                  <a:schemeClr val="bg2">
                    <a:lumMod val="25000"/>
                  </a:schemeClr>
                </a:solidFill>
              </a:rPr>
              <a:t>Successful landings were over predicted</a:t>
            </a:r>
          </a:p>
          <a:p>
            <a:endParaRPr lang="en-US" dirty="0"/>
          </a:p>
        </p:txBody>
      </p:sp>
      <p:pic>
        <p:nvPicPr>
          <p:cNvPr id="4" name="Espace réservé du contenu 3" descr="Une image contenant texte, capture d’écran, conception">
            <a:extLst>
              <a:ext uri="{FF2B5EF4-FFF2-40B4-BE49-F238E27FC236}">
                <a16:creationId xmlns:a16="http://schemas.microsoft.com/office/drawing/2014/main" id="{E108BA5A-60B3-B5BA-A8D0-2EB7DE9C5D2F}"/>
              </a:ext>
            </a:extLst>
          </p:cNvPr>
          <p:cNvPicPr>
            <a:picLocks noGrp="1" noChangeAspect="1"/>
          </p:cNvPicPr>
          <p:nvPr>
            <p:ph sz="half" idx="2"/>
          </p:nvPr>
        </p:nvPicPr>
        <p:blipFill>
          <a:blip r:embed="rId3"/>
          <a:stretch>
            <a:fillRect/>
          </a:stretch>
        </p:blipFill>
        <p:spPr>
          <a:xfrm>
            <a:off x="4985359" y="1690688"/>
            <a:ext cx="7206641" cy="4351338"/>
          </a:xfrm>
        </p:spPr>
      </p:pic>
    </p:spTree>
    <p:extLst>
      <p:ext uri="{BB962C8B-B14F-4D97-AF65-F5344CB8AC3E}">
        <p14:creationId xmlns:p14="http://schemas.microsoft.com/office/powerpoint/2010/main" val="114149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1E1A72-D776-DCAE-7FDC-2560E73E1C58}"/>
              </a:ext>
            </a:extLst>
          </p:cNvPr>
          <p:cNvSpPr>
            <a:spLocks noGrp="1"/>
          </p:cNvSpPr>
          <p:nvPr>
            <p:ph type="title"/>
          </p:nvPr>
        </p:nvSpPr>
        <p:spPr>
          <a:xfrm>
            <a:off x="838200" y="365125"/>
            <a:ext cx="10515600" cy="1325563"/>
          </a:xfrm>
        </p:spPr>
        <p:txBody>
          <a:bodyPr anchor="ctr">
            <a:normAutofit/>
          </a:bodyPr>
          <a:lstStyle/>
          <a:p>
            <a:r>
              <a:rPr lang="en-US"/>
              <a:t>Conclusions</a:t>
            </a:r>
            <a:br>
              <a:rPr lang="en-US"/>
            </a:br>
            <a:endParaRPr lang="fr-BE" dirty="0"/>
          </a:p>
        </p:txBody>
      </p:sp>
      <p:sp>
        <p:nvSpPr>
          <p:cNvPr id="7" name="Content Placeholder 2">
            <a:extLst>
              <a:ext uri="{FF2B5EF4-FFF2-40B4-BE49-F238E27FC236}">
                <a16:creationId xmlns:a16="http://schemas.microsoft.com/office/drawing/2014/main" id="{435093D7-32B3-74A9-5BBC-0E794960BB72}"/>
              </a:ext>
            </a:extLst>
          </p:cNvPr>
          <p:cNvSpPr>
            <a:spLocks noGrp="1"/>
          </p:cNvSpPr>
          <p:nvPr>
            <p:ph idx="1"/>
          </p:nvPr>
        </p:nvSpPr>
        <p:spPr>
          <a:xfrm>
            <a:off x="838200" y="1690688"/>
            <a:ext cx="10515600" cy="4351338"/>
          </a:xfrm>
        </p:spPr>
        <p:txBody>
          <a:bodyPr>
            <a:normAutofit lnSpcReduction="10000"/>
          </a:bodyPr>
          <a:lstStyle/>
          <a:p>
            <a:pPr marL="0" indent="0">
              <a:buNone/>
            </a:pPr>
            <a:r>
              <a:rPr lang="en-US" dirty="0">
                <a:solidFill>
                  <a:schemeClr val="bg2">
                    <a:lumMod val="25000"/>
                  </a:schemeClr>
                </a:solidFill>
              </a:rPr>
              <a:t>Task: Develop a machine learning model for Space Y who wants to bid against Space X</a:t>
            </a:r>
          </a:p>
          <a:p>
            <a:pPr marL="0" indent="0">
              <a:buNone/>
            </a:pPr>
            <a:r>
              <a:rPr lang="en-US" dirty="0">
                <a:solidFill>
                  <a:schemeClr val="bg2">
                    <a:lumMod val="25000"/>
                  </a:schemeClr>
                </a:solidFill>
              </a:rPr>
              <a:t>A machine model was created with an accuracy of 83.33%</a:t>
            </a:r>
          </a:p>
          <a:p>
            <a:pPr marL="0" indent="0">
              <a:buNone/>
            </a:pPr>
            <a:r>
              <a:rPr lang="en-US" dirty="0">
                <a:solidFill>
                  <a:schemeClr val="bg2">
                    <a:lumMod val="25000"/>
                  </a:schemeClr>
                </a:solidFill>
              </a:rPr>
              <a:t>The goal of the model is to predict when Stage One will successfully land to save ~$100 million USD</a:t>
            </a:r>
          </a:p>
          <a:p>
            <a:pPr marL="0" indent="0">
              <a:buNone/>
            </a:pPr>
            <a:r>
              <a:rPr lang="en-US" dirty="0">
                <a:solidFill>
                  <a:schemeClr val="bg2">
                    <a:lumMod val="25000"/>
                  </a:schemeClr>
                </a:solidFill>
              </a:rPr>
              <a:t>Space Y can implement this model to predict whether a launch will have successful Stage One landing before determining whether a launch should be made or not</a:t>
            </a:r>
          </a:p>
          <a:p>
            <a:pPr marL="0" indent="0">
              <a:buNone/>
            </a:pPr>
            <a:r>
              <a:rPr lang="en-US" dirty="0">
                <a:solidFill>
                  <a:schemeClr val="bg2">
                    <a:lumMod val="25000"/>
                  </a:schemeClr>
                </a:solidFill>
              </a:rPr>
              <a:t>Suggestion: Collect more data , if possible, to better determine the best machine learning model and improve model accuracy</a:t>
            </a:r>
          </a:p>
          <a:p>
            <a:endParaRPr lang="en-US" dirty="0"/>
          </a:p>
        </p:txBody>
      </p:sp>
    </p:spTree>
    <p:extLst>
      <p:ext uri="{BB962C8B-B14F-4D97-AF65-F5344CB8AC3E}">
        <p14:creationId xmlns:p14="http://schemas.microsoft.com/office/powerpoint/2010/main" val="2459073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79F8A5-2059-6B3E-FA2D-C08413DC56B5}"/>
              </a:ext>
            </a:extLst>
          </p:cNvPr>
          <p:cNvSpPr>
            <a:spLocks noGrp="1"/>
          </p:cNvSpPr>
          <p:nvPr>
            <p:ph type="title"/>
          </p:nvPr>
        </p:nvSpPr>
        <p:spPr/>
        <p:txBody>
          <a:bodyPr/>
          <a:lstStyle/>
          <a:p>
            <a:endParaRPr lang="fr-BE"/>
          </a:p>
        </p:txBody>
      </p:sp>
      <p:pic>
        <p:nvPicPr>
          <p:cNvPr id="4" name="Image 3" descr="Une image contenant transport, fusée, missile, ciel&#10;&#10;Description générée automatiquement">
            <a:extLst>
              <a:ext uri="{FF2B5EF4-FFF2-40B4-BE49-F238E27FC236}">
                <a16:creationId xmlns:a16="http://schemas.microsoft.com/office/drawing/2014/main" id="{B6110646-AF84-E3F7-648C-C55DDF0AC77C}"/>
              </a:ext>
            </a:extLst>
          </p:cNvPr>
          <p:cNvPicPr>
            <a:picLocks noChangeAspect="1"/>
          </p:cNvPicPr>
          <p:nvPr/>
        </p:nvPicPr>
        <p:blipFill>
          <a:blip r:embed="rId2"/>
          <a:stretch>
            <a:fillRect/>
          </a:stretch>
        </p:blipFill>
        <p:spPr>
          <a:xfrm>
            <a:off x="0" y="1339"/>
            <a:ext cx="12192000" cy="6261675"/>
          </a:xfrm>
          <a:prstGeom prst="rect">
            <a:avLst/>
          </a:prstGeom>
        </p:spPr>
      </p:pic>
    </p:spTree>
    <p:extLst>
      <p:ext uri="{BB962C8B-B14F-4D97-AF65-F5344CB8AC3E}">
        <p14:creationId xmlns:p14="http://schemas.microsoft.com/office/powerpoint/2010/main" val="156686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Images Gratuites : nuit, lumière du soleil, véhicule, vol, fusée ...">
            <a:extLst>
              <a:ext uri="{FF2B5EF4-FFF2-40B4-BE49-F238E27FC236}">
                <a16:creationId xmlns:a16="http://schemas.microsoft.com/office/drawing/2014/main" id="{D75EE46E-64CB-2E11-9179-B19914BE72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248" b="11579"/>
          <a:stretch/>
        </p:blipFill>
        <p:spPr bwMode="auto">
          <a:xfrm>
            <a:off x="0" y="0"/>
            <a:ext cx="12192000" cy="6275540"/>
          </a:xfrm>
          <a:prstGeom prst="rect">
            <a:avLst/>
          </a:prstGeom>
          <a:solidFill>
            <a:srgbClr val="FFFFFF"/>
          </a:solidFill>
        </p:spPr>
      </p:pic>
      <p:sp>
        <p:nvSpPr>
          <p:cNvPr id="3080" name="Title 1">
            <a:extLst>
              <a:ext uri="{FF2B5EF4-FFF2-40B4-BE49-F238E27FC236}">
                <a16:creationId xmlns:a16="http://schemas.microsoft.com/office/drawing/2014/main" id="{46127450-A53C-C9D1-3B87-EB5B03339511}"/>
              </a:ext>
            </a:extLst>
          </p:cNvPr>
          <p:cNvSpPr>
            <a:spLocks noGrp="1"/>
          </p:cNvSpPr>
          <p:nvPr>
            <p:ph type="title"/>
          </p:nvPr>
        </p:nvSpPr>
        <p:spPr>
          <a:xfrm>
            <a:off x="0" y="2502074"/>
            <a:ext cx="4697260" cy="1853851"/>
          </a:xfrm>
        </p:spPr>
        <p:txBody>
          <a:bodyPr>
            <a:normAutofit/>
          </a:bodyPr>
          <a:lstStyle/>
          <a:p>
            <a:r>
              <a:rPr lang="en-US" sz="2700" dirty="0">
                <a:solidFill>
                  <a:srgbClr val="FF0000"/>
                </a:solidFill>
              </a:rPr>
              <a:t>Section 1</a:t>
            </a:r>
            <a:br>
              <a:rPr lang="en-US" dirty="0"/>
            </a:br>
            <a:br>
              <a:rPr lang="en-US" dirty="0"/>
            </a:br>
            <a:r>
              <a:rPr lang="en-US" sz="4400" dirty="0">
                <a:solidFill>
                  <a:schemeClr val="bg1"/>
                </a:solidFill>
              </a:rPr>
              <a:t>Methodology</a:t>
            </a:r>
          </a:p>
        </p:txBody>
      </p:sp>
    </p:spTree>
    <p:extLst>
      <p:ext uri="{BB962C8B-B14F-4D97-AF65-F5344CB8AC3E}">
        <p14:creationId xmlns:p14="http://schemas.microsoft.com/office/powerpoint/2010/main" val="2598870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701141-2ED2-D498-F481-8685017E0862}"/>
              </a:ext>
            </a:extLst>
          </p:cNvPr>
          <p:cNvSpPr>
            <a:spLocks noGrp="1"/>
          </p:cNvSpPr>
          <p:nvPr>
            <p:ph type="title"/>
          </p:nvPr>
        </p:nvSpPr>
        <p:spPr/>
        <p:txBody>
          <a:bodyPr/>
          <a:lstStyle/>
          <a:p>
            <a:r>
              <a:rPr lang="en-US" dirty="0">
                <a:solidFill>
                  <a:srgbClr val="0B49CB"/>
                </a:solidFill>
                <a:latin typeface="Abadi"/>
              </a:rPr>
              <a:t>Methodology</a:t>
            </a:r>
            <a:endParaRPr lang="en-US" dirty="0">
              <a:solidFill>
                <a:srgbClr val="0B49CB"/>
              </a:solidFill>
            </a:endParaRPr>
          </a:p>
        </p:txBody>
      </p:sp>
      <p:sp>
        <p:nvSpPr>
          <p:cNvPr id="3" name="Espace réservé du contenu 2">
            <a:extLst>
              <a:ext uri="{FF2B5EF4-FFF2-40B4-BE49-F238E27FC236}">
                <a16:creationId xmlns:a16="http://schemas.microsoft.com/office/drawing/2014/main" id="{41CBECA0-5B38-94BE-61CD-EE30F5ED90BA}"/>
              </a:ext>
            </a:extLst>
          </p:cNvPr>
          <p:cNvSpPr>
            <a:spLocks noGrp="1"/>
          </p:cNvSpPr>
          <p:nvPr>
            <p:ph idx="1"/>
          </p:nvPr>
        </p:nvSpPr>
        <p:spPr>
          <a:xfrm>
            <a:off x="838200" y="1577953"/>
            <a:ext cx="10515600" cy="4351338"/>
          </a:xfrm>
        </p:spPr>
        <p:txBody>
          <a:bodyPr>
            <a:normAutofit fontScale="25000" lnSpcReduction="20000"/>
          </a:body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chemeClr val="tx1"/>
              </a:solidFill>
              <a:latin typeface="Abadi"/>
            </a:endParaRPr>
          </a:p>
          <a:p>
            <a:pPr>
              <a:lnSpc>
                <a:spcPct val="120000"/>
              </a:lnSpc>
              <a:spcBef>
                <a:spcPts val="1400"/>
              </a:spcBef>
            </a:pPr>
            <a:r>
              <a:rPr lang="en-US" sz="8800" dirty="0">
                <a:solidFill>
                  <a:schemeClr val="tx1"/>
                </a:solidFill>
                <a:latin typeface="Abadi"/>
              </a:rPr>
              <a:t>Data collection methodology:</a:t>
            </a:r>
          </a:p>
          <a:p>
            <a:pPr lvl="1">
              <a:lnSpc>
                <a:spcPct val="120000"/>
              </a:lnSpc>
              <a:spcBef>
                <a:spcPts val="1400"/>
              </a:spcBef>
            </a:pPr>
            <a:r>
              <a:rPr lang="en-US" sz="7200" dirty="0">
                <a:solidFill>
                  <a:schemeClr val="tx1"/>
                </a:solidFill>
                <a:latin typeface="+mn-lt"/>
              </a:rPr>
              <a:t>Collected and combined data utilizing public Space X API and scraping Space X Wikipedia page</a:t>
            </a:r>
          </a:p>
          <a:p>
            <a:pPr>
              <a:lnSpc>
                <a:spcPct val="120000"/>
              </a:lnSpc>
              <a:spcBef>
                <a:spcPts val="1400"/>
              </a:spcBef>
            </a:pPr>
            <a:r>
              <a:rPr lang="en-US" sz="8800" dirty="0">
                <a:solidFill>
                  <a:schemeClr val="tx1"/>
                </a:solidFill>
                <a:latin typeface="Abadi"/>
              </a:rPr>
              <a:t>Perform data wrangling</a:t>
            </a:r>
          </a:p>
          <a:p>
            <a:pPr lvl="1">
              <a:lnSpc>
                <a:spcPct val="120000"/>
              </a:lnSpc>
              <a:spcBef>
                <a:spcPts val="1400"/>
              </a:spcBef>
            </a:pPr>
            <a:r>
              <a:rPr lang="en-US" sz="7200" dirty="0">
                <a:solidFill>
                  <a:schemeClr val="tx1"/>
                </a:solidFill>
                <a:latin typeface="+mn-lt"/>
              </a:rPr>
              <a:t>Classified true landings as successful (class=1) and unsuccessful (class=0)</a:t>
            </a:r>
          </a:p>
          <a:p>
            <a:pPr>
              <a:lnSpc>
                <a:spcPct val="120000"/>
              </a:lnSpc>
              <a:spcBef>
                <a:spcPts val="1400"/>
              </a:spcBef>
            </a:pPr>
            <a:r>
              <a:rPr lang="en-US" sz="8800" dirty="0">
                <a:solidFill>
                  <a:schemeClr val="tx1"/>
                </a:solidFill>
                <a:latin typeface="Abadi"/>
              </a:rPr>
              <a:t>Perform exploratory data analysis (EDA) using visualization and SQL</a:t>
            </a:r>
          </a:p>
          <a:p>
            <a:pPr>
              <a:lnSpc>
                <a:spcPct val="120000"/>
              </a:lnSpc>
              <a:spcBef>
                <a:spcPts val="1400"/>
              </a:spcBef>
            </a:pPr>
            <a:r>
              <a:rPr lang="en-US" sz="8800" dirty="0">
                <a:solidFill>
                  <a:schemeClr val="tx1"/>
                </a:solidFill>
                <a:latin typeface="Abadi"/>
              </a:rPr>
              <a:t>Perform interactive visual analytics using Folium and </a:t>
            </a:r>
            <a:r>
              <a:rPr lang="en-US" sz="8800" dirty="0" err="1">
                <a:solidFill>
                  <a:schemeClr val="tx1"/>
                </a:solidFill>
                <a:latin typeface="Abadi"/>
              </a:rPr>
              <a:t>Plotly</a:t>
            </a:r>
            <a:r>
              <a:rPr lang="en-US" sz="8800" dirty="0">
                <a:solidFill>
                  <a:schemeClr val="tx1"/>
                </a:solidFill>
                <a:latin typeface="Abadi"/>
              </a:rPr>
              <a:t> Dash</a:t>
            </a:r>
          </a:p>
          <a:p>
            <a:pPr>
              <a:lnSpc>
                <a:spcPct val="120000"/>
              </a:lnSpc>
              <a:spcBef>
                <a:spcPts val="1400"/>
              </a:spcBef>
            </a:pPr>
            <a:r>
              <a:rPr lang="en-US" sz="8800" dirty="0">
                <a:solidFill>
                  <a:schemeClr val="tx1"/>
                </a:solidFill>
                <a:latin typeface="Abadi"/>
              </a:rPr>
              <a:t>Perform predictive analysis using classification models</a:t>
            </a:r>
          </a:p>
          <a:p>
            <a:pPr lvl="1">
              <a:lnSpc>
                <a:spcPct val="120000"/>
              </a:lnSpc>
              <a:spcBef>
                <a:spcPts val="1400"/>
              </a:spcBef>
            </a:pPr>
            <a:r>
              <a:rPr lang="en-US" sz="7200" dirty="0">
                <a:solidFill>
                  <a:schemeClr val="tx1"/>
                </a:solidFill>
                <a:latin typeface="+mn-lt"/>
              </a:rPr>
              <a:t>Tuned models using standardized data and finding the best parameters using </a:t>
            </a:r>
            <a:r>
              <a:rPr lang="en-US" sz="7200" dirty="0" err="1">
                <a:solidFill>
                  <a:schemeClr val="tx1"/>
                </a:solidFill>
                <a:latin typeface="+mn-lt"/>
              </a:rPr>
              <a:t>GridSearchCV</a:t>
            </a:r>
            <a:endParaRPr lang="en-US" sz="7200" dirty="0">
              <a:solidFill>
                <a:schemeClr val="tx1"/>
              </a:solidFill>
              <a:latin typeface="+mn-lt"/>
            </a:endParaRPr>
          </a:p>
          <a:p>
            <a:endParaRPr lang="fr-BE" dirty="0"/>
          </a:p>
        </p:txBody>
      </p:sp>
    </p:spTree>
    <p:extLst>
      <p:ext uri="{BB962C8B-B14F-4D97-AF65-F5344CB8AC3E}">
        <p14:creationId xmlns:p14="http://schemas.microsoft.com/office/powerpoint/2010/main" val="3716396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495767-4218-DD6A-43B8-8900C1FCCB76}"/>
              </a:ext>
            </a:extLst>
          </p:cNvPr>
          <p:cNvSpPr>
            <a:spLocks noGrp="1"/>
          </p:cNvSpPr>
          <p:nvPr>
            <p:ph type="title"/>
          </p:nvPr>
        </p:nvSpPr>
        <p:spPr/>
        <p:txBody>
          <a:bodyPr/>
          <a:lstStyle/>
          <a:p>
            <a:r>
              <a:rPr lang="en-US" dirty="0">
                <a:solidFill>
                  <a:srgbClr val="0B49CB"/>
                </a:solidFill>
                <a:latin typeface="Abadi"/>
              </a:rPr>
              <a:t>Data Collection</a:t>
            </a:r>
            <a:br>
              <a:rPr lang="en-US" dirty="0">
                <a:solidFill>
                  <a:srgbClr val="0B49CB"/>
                </a:solidFill>
              </a:rPr>
            </a:br>
            <a:endParaRPr lang="fr-BE" dirty="0"/>
          </a:p>
        </p:txBody>
      </p:sp>
      <p:sp>
        <p:nvSpPr>
          <p:cNvPr id="3" name="Espace réservé du contenu 2">
            <a:extLst>
              <a:ext uri="{FF2B5EF4-FFF2-40B4-BE49-F238E27FC236}">
                <a16:creationId xmlns:a16="http://schemas.microsoft.com/office/drawing/2014/main" id="{63B15002-27DB-0CB2-7CFD-2F66CB5B0F32}"/>
              </a:ext>
            </a:extLst>
          </p:cNvPr>
          <p:cNvSpPr>
            <a:spLocks noGrp="1"/>
          </p:cNvSpPr>
          <p:nvPr>
            <p:ph idx="1"/>
          </p:nvPr>
        </p:nvSpPr>
        <p:spPr/>
        <p:txBody>
          <a:bodyPr>
            <a:normAutofit fontScale="92500" lnSpcReduction="20000"/>
          </a:bodyPr>
          <a:lstStyle/>
          <a:p>
            <a:pPr>
              <a:lnSpc>
                <a:spcPct val="100000"/>
              </a:lnSpc>
              <a:spcBef>
                <a:spcPts val="1400"/>
              </a:spcBef>
            </a:pPr>
            <a:r>
              <a:rPr lang="en-US" sz="2800" dirty="0">
                <a:solidFill>
                  <a:schemeClr val="tx1">
                    <a:lumMod val="75000"/>
                    <a:lumOff val="25000"/>
                  </a:schemeClr>
                </a:solidFill>
              </a:rPr>
              <a:t>Data Collection process involved a combination of API requests from Space X public API and </a:t>
            </a:r>
            <a:r>
              <a:rPr lang="en-US" sz="2800" dirty="0" err="1">
                <a:solidFill>
                  <a:schemeClr val="tx1">
                    <a:lumMod val="75000"/>
                    <a:lumOff val="25000"/>
                  </a:schemeClr>
                </a:solidFill>
              </a:rPr>
              <a:t>webscraping</a:t>
            </a:r>
            <a:r>
              <a:rPr lang="en-US" sz="2800" dirty="0">
                <a:solidFill>
                  <a:schemeClr val="tx1">
                    <a:lumMod val="75000"/>
                    <a:lumOff val="25000"/>
                  </a:schemeClr>
                </a:solidFill>
              </a:rPr>
              <a:t> data from a table in SpaceX’s Wikipedia entry</a:t>
            </a:r>
          </a:p>
          <a:p>
            <a:pPr marL="0" indent="0">
              <a:lnSpc>
                <a:spcPct val="100000"/>
              </a:lnSpc>
              <a:spcBef>
                <a:spcPts val="1400"/>
              </a:spcBef>
              <a:buNone/>
            </a:pPr>
            <a:r>
              <a:rPr lang="en-US" sz="2800" dirty="0">
                <a:solidFill>
                  <a:schemeClr val="tx1">
                    <a:lumMod val="75000"/>
                    <a:lumOff val="25000"/>
                  </a:schemeClr>
                </a:solidFill>
              </a:rPr>
              <a:t> The next two slides shows flowcharts of data collection from public Space X API and data collection from </a:t>
            </a:r>
            <a:r>
              <a:rPr lang="en-US" sz="2800" dirty="0" err="1">
                <a:solidFill>
                  <a:schemeClr val="tx1">
                    <a:lumMod val="75000"/>
                    <a:lumOff val="25000"/>
                  </a:schemeClr>
                </a:solidFill>
              </a:rPr>
              <a:t>webscraping</a:t>
            </a:r>
            <a:endParaRPr lang="en-US" sz="2800" dirty="0">
              <a:solidFill>
                <a:schemeClr val="tx1">
                  <a:lumMod val="75000"/>
                  <a:lumOff val="25000"/>
                </a:schemeClr>
              </a:solidFill>
            </a:endParaRPr>
          </a:p>
          <a:p>
            <a:pPr marL="0" indent="0">
              <a:lnSpc>
                <a:spcPct val="100000"/>
              </a:lnSpc>
              <a:spcBef>
                <a:spcPts val="1400"/>
              </a:spcBef>
              <a:buNone/>
            </a:pPr>
            <a:r>
              <a:rPr lang="en-US" sz="2800" b="1" dirty="0">
                <a:solidFill>
                  <a:schemeClr val="tx1"/>
                </a:solidFill>
              </a:rPr>
              <a:t> </a:t>
            </a:r>
            <a:r>
              <a:rPr lang="en-US" sz="2800" b="1" u="sng" dirty="0">
                <a:solidFill>
                  <a:schemeClr val="tx1"/>
                </a:solidFill>
              </a:rPr>
              <a:t>Space X Data Columns:</a:t>
            </a:r>
          </a:p>
          <a:p>
            <a:pPr marL="0" indent="0">
              <a:lnSpc>
                <a:spcPts val="2300"/>
              </a:lnSpc>
              <a:spcBef>
                <a:spcPts val="0"/>
              </a:spcBef>
              <a:spcAft>
                <a:spcPts val="0"/>
              </a:spcAft>
              <a:buNone/>
            </a:pPr>
            <a:r>
              <a:rPr lang="en-US" sz="2000" spc="-30" dirty="0">
                <a:solidFill>
                  <a:srgbClr val="00B0F0"/>
                </a:solidFill>
                <a:cs typeface="Carlito"/>
              </a:rPr>
              <a:t> </a:t>
            </a:r>
            <a:r>
              <a:rPr lang="en-US" spc="-30" dirty="0" err="1">
                <a:solidFill>
                  <a:schemeClr val="tx1">
                    <a:lumMod val="75000"/>
                    <a:lumOff val="25000"/>
                  </a:schemeClr>
                </a:solidFill>
                <a:cs typeface="Carlito"/>
              </a:rPr>
              <a:t>FlightNumber</a:t>
            </a:r>
            <a:r>
              <a:rPr lang="en-US" spc="-30" dirty="0">
                <a:solidFill>
                  <a:schemeClr val="tx1">
                    <a:lumMod val="75000"/>
                    <a:lumOff val="25000"/>
                  </a:schemeClr>
                </a:solidFill>
                <a:cs typeface="Carlito"/>
              </a:rPr>
              <a:t>, </a:t>
            </a:r>
            <a:r>
              <a:rPr lang="en-US" spc="-20" dirty="0">
                <a:solidFill>
                  <a:schemeClr val="tx1">
                    <a:lumMod val="75000"/>
                    <a:lumOff val="25000"/>
                  </a:schemeClr>
                </a:solidFill>
                <a:cs typeface="Carlito"/>
              </a:rPr>
              <a:t>Date, </a:t>
            </a:r>
            <a:r>
              <a:rPr lang="en-US" spc="-25" dirty="0" err="1">
                <a:solidFill>
                  <a:schemeClr val="tx1">
                    <a:lumMod val="75000"/>
                    <a:lumOff val="25000"/>
                  </a:schemeClr>
                </a:solidFill>
                <a:cs typeface="Carlito"/>
              </a:rPr>
              <a:t>BoosterVersion</a:t>
            </a:r>
            <a:r>
              <a:rPr lang="en-US" spc="-25" dirty="0">
                <a:solidFill>
                  <a:schemeClr val="tx1">
                    <a:lumMod val="75000"/>
                    <a:lumOff val="25000"/>
                  </a:schemeClr>
                </a:solidFill>
                <a:cs typeface="Carlito"/>
              </a:rPr>
              <a:t>, </a:t>
            </a:r>
            <a:r>
              <a:rPr lang="en-US" spc="-20" dirty="0" err="1">
                <a:solidFill>
                  <a:schemeClr val="tx1">
                    <a:lumMod val="75000"/>
                    <a:lumOff val="25000"/>
                  </a:schemeClr>
                </a:solidFill>
                <a:cs typeface="Carlito"/>
              </a:rPr>
              <a:t>PayloadMass</a:t>
            </a:r>
            <a:r>
              <a:rPr lang="en-US" spc="-20" dirty="0">
                <a:solidFill>
                  <a:schemeClr val="tx1">
                    <a:lumMod val="75000"/>
                    <a:lumOff val="25000"/>
                  </a:schemeClr>
                </a:solidFill>
                <a:cs typeface="Carlito"/>
              </a:rPr>
              <a:t>, </a:t>
            </a:r>
            <a:r>
              <a:rPr lang="en-US" spc="-5" dirty="0">
                <a:solidFill>
                  <a:schemeClr val="tx1">
                    <a:lumMod val="75000"/>
                    <a:lumOff val="25000"/>
                  </a:schemeClr>
                </a:solidFill>
                <a:cs typeface="Carlito"/>
              </a:rPr>
              <a:t>Orbit, </a:t>
            </a:r>
            <a:r>
              <a:rPr lang="en-US" spc="-5" dirty="0" err="1">
                <a:solidFill>
                  <a:schemeClr val="tx1">
                    <a:lumMod val="75000"/>
                    <a:lumOff val="25000"/>
                  </a:schemeClr>
                </a:solidFill>
                <a:cs typeface="Carlito"/>
              </a:rPr>
              <a:t>LaunchSite</a:t>
            </a:r>
            <a:r>
              <a:rPr lang="en-US" spc="-5" dirty="0">
                <a:solidFill>
                  <a:schemeClr val="tx1">
                    <a:lumMod val="75000"/>
                    <a:lumOff val="25000"/>
                  </a:schemeClr>
                </a:solidFill>
                <a:cs typeface="Carlito"/>
              </a:rPr>
              <a:t>, </a:t>
            </a:r>
            <a:r>
              <a:rPr lang="en-US" spc="-15" dirty="0">
                <a:solidFill>
                  <a:schemeClr val="tx1">
                    <a:lumMod val="75000"/>
                    <a:lumOff val="25000"/>
                  </a:schemeClr>
                </a:solidFill>
                <a:cs typeface="Carlito"/>
              </a:rPr>
              <a:t>Outcome, </a:t>
            </a:r>
            <a:r>
              <a:rPr lang="en-US" spc="-5" dirty="0">
                <a:solidFill>
                  <a:schemeClr val="tx1">
                    <a:lumMod val="75000"/>
                    <a:lumOff val="25000"/>
                  </a:schemeClr>
                </a:solidFill>
                <a:cs typeface="Carlito"/>
              </a:rPr>
              <a:t>Flights,</a:t>
            </a:r>
            <a:r>
              <a:rPr lang="en-US" spc="55" dirty="0">
                <a:solidFill>
                  <a:schemeClr val="tx1">
                    <a:lumMod val="75000"/>
                    <a:lumOff val="25000"/>
                  </a:schemeClr>
                </a:solidFill>
                <a:cs typeface="Carlito"/>
              </a:rPr>
              <a:t> </a:t>
            </a:r>
            <a:r>
              <a:rPr lang="en-US" dirty="0" err="1">
                <a:solidFill>
                  <a:schemeClr val="tx1">
                    <a:lumMod val="75000"/>
                    <a:lumOff val="25000"/>
                  </a:schemeClr>
                </a:solidFill>
                <a:cs typeface="Carlito"/>
              </a:rPr>
              <a:t>GridFins</a:t>
            </a:r>
            <a:r>
              <a:rPr lang="en-US" dirty="0">
                <a:solidFill>
                  <a:schemeClr val="tx1">
                    <a:lumMod val="75000"/>
                    <a:lumOff val="25000"/>
                  </a:schemeClr>
                </a:solidFill>
                <a:cs typeface="Carlito"/>
              </a:rPr>
              <a:t>,</a:t>
            </a:r>
          </a:p>
          <a:p>
            <a:pPr marL="0" indent="0">
              <a:lnSpc>
                <a:spcPts val="2300"/>
              </a:lnSpc>
              <a:spcBef>
                <a:spcPts val="0"/>
              </a:spcBef>
              <a:spcAft>
                <a:spcPts val="0"/>
              </a:spcAft>
              <a:buNone/>
            </a:pPr>
            <a:r>
              <a:rPr lang="en-US" spc="-5" dirty="0">
                <a:solidFill>
                  <a:schemeClr val="tx1">
                    <a:lumMod val="75000"/>
                    <a:lumOff val="25000"/>
                  </a:schemeClr>
                </a:solidFill>
                <a:cs typeface="Carlito"/>
              </a:rPr>
              <a:t> Reused, Legs, </a:t>
            </a:r>
            <a:r>
              <a:rPr lang="en-US" spc="-10" dirty="0" err="1">
                <a:solidFill>
                  <a:schemeClr val="tx1">
                    <a:lumMod val="75000"/>
                    <a:lumOff val="25000"/>
                  </a:schemeClr>
                </a:solidFill>
                <a:cs typeface="Carlito"/>
              </a:rPr>
              <a:t>LandingPad</a:t>
            </a:r>
            <a:r>
              <a:rPr lang="en-US" spc="-10" dirty="0">
                <a:solidFill>
                  <a:schemeClr val="tx1">
                    <a:lumMod val="75000"/>
                    <a:lumOff val="25000"/>
                  </a:schemeClr>
                </a:solidFill>
                <a:cs typeface="Carlito"/>
              </a:rPr>
              <a:t>, </a:t>
            </a:r>
            <a:r>
              <a:rPr lang="en-US" dirty="0">
                <a:solidFill>
                  <a:schemeClr val="tx1">
                    <a:lumMod val="75000"/>
                    <a:lumOff val="25000"/>
                  </a:schemeClr>
                </a:solidFill>
                <a:cs typeface="Carlito"/>
              </a:rPr>
              <a:t>Block, </a:t>
            </a:r>
            <a:r>
              <a:rPr lang="en-US" spc="-10" dirty="0" err="1">
                <a:solidFill>
                  <a:schemeClr val="tx1">
                    <a:lumMod val="75000"/>
                    <a:lumOff val="25000"/>
                  </a:schemeClr>
                </a:solidFill>
                <a:cs typeface="Carlito"/>
              </a:rPr>
              <a:t>ReusedCount</a:t>
            </a:r>
            <a:r>
              <a:rPr lang="en-US" spc="-10" dirty="0">
                <a:solidFill>
                  <a:schemeClr val="tx1">
                    <a:lumMod val="75000"/>
                    <a:lumOff val="25000"/>
                  </a:schemeClr>
                </a:solidFill>
                <a:cs typeface="Carlito"/>
              </a:rPr>
              <a:t>, </a:t>
            </a:r>
            <a:r>
              <a:rPr lang="en-US" spc="-5" dirty="0">
                <a:solidFill>
                  <a:schemeClr val="tx1">
                    <a:lumMod val="75000"/>
                    <a:lumOff val="25000"/>
                  </a:schemeClr>
                </a:solidFill>
                <a:cs typeface="Carlito"/>
              </a:rPr>
              <a:t>Serial, Longitude,</a:t>
            </a:r>
            <a:r>
              <a:rPr lang="en-US" spc="-229" dirty="0">
                <a:solidFill>
                  <a:schemeClr val="tx1">
                    <a:lumMod val="75000"/>
                    <a:lumOff val="25000"/>
                  </a:schemeClr>
                </a:solidFill>
                <a:cs typeface="Carlito"/>
              </a:rPr>
              <a:t> </a:t>
            </a:r>
            <a:r>
              <a:rPr lang="en-US" spc="-5" dirty="0">
                <a:solidFill>
                  <a:schemeClr val="tx1">
                    <a:lumMod val="75000"/>
                    <a:lumOff val="25000"/>
                  </a:schemeClr>
                </a:solidFill>
                <a:cs typeface="Carlito"/>
              </a:rPr>
              <a:t>Latitude</a:t>
            </a:r>
            <a:endParaRPr lang="en-US" dirty="0">
              <a:solidFill>
                <a:schemeClr val="tx1">
                  <a:lumMod val="75000"/>
                  <a:lumOff val="25000"/>
                </a:schemeClr>
              </a:solidFill>
              <a:cs typeface="Carlito"/>
            </a:endParaRPr>
          </a:p>
          <a:p>
            <a:pPr marL="0" indent="0">
              <a:lnSpc>
                <a:spcPct val="100000"/>
              </a:lnSpc>
              <a:spcBef>
                <a:spcPts val="1400"/>
              </a:spcBef>
              <a:buNone/>
            </a:pPr>
            <a:r>
              <a:rPr lang="en-US" sz="2800" dirty="0">
                <a:solidFill>
                  <a:schemeClr val="tx1"/>
                </a:solidFill>
              </a:rPr>
              <a:t> </a:t>
            </a:r>
            <a:r>
              <a:rPr lang="en-US" sz="2800" b="1" u="sng" dirty="0">
                <a:solidFill>
                  <a:schemeClr val="tx1"/>
                </a:solidFill>
              </a:rPr>
              <a:t>Wikipedia </a:t>
            </a:r>
            <a:r>
              <a:rPr lang="en-US" sz="2800" b="1" u="sng" dirty="0" err="1">
                <a:solidFill>
                  <a:schemeClr val="tx1"/>
                </a:solidFill>
              </a:rPr>
              <a:t>Webscrape</a:t>
            </a:r>
            <a:r>
              <a:rPr lang="en-US" sz="2800" b="1" u="sng" dirty="0">
                <a:solidFill>
                  <a:schemeClr val="tx1"/>
                </a:solidFill>
              </a:rPr>
              <a:t> Data Columns:</a:t>
            </a:r>
          </a:p>
          <a:p>
            <a:pPr marL="0" indent="0">
              <a:spcBef>
                <a:spcPts val="0"/>
              </a:spcBef>
              <a:spcAft>
                <a:spcPts val="0"/>
              </a:spcAft>
              <a:buNone/>
            </a:pPr>
            <a:r>
              <a:rPr lang="en-US" dirty="0"/>
              <a:t> </a:t>
            </a:r>
            <a:r>
              <a:rPr lang="en-US" dirty="0">
                <a:solidFill>
                  <a:schemeClr val="tx1">
                    <a:lumMod val="75000"/>
                    <a:lumOff val="25000"/>
                  </a:schemeClr>
                </a:solidFill>
              </a:rPr>
              <a:t>Flight No., Launch site, Payload, </a:t>
            </a:r>
            <a:r>
              <a:rPr lang="en-US" dirty="0" err="1">
                <a:solidFill>
                  <a:schemeClr val="tx1">
                    <a:lumMod val="75000"/>
                    <a:lumOff val="25000"/>
                  </a:schemeClr>
                </a:solidFill>
              </a:rPr>
              <a:t>PayloadMass</a:t>
            </a:r>
            <a:r>
              <a:rPr lang="en-US" dirty="0">
                <a:solidFill>
                  <a:schemeClr val="tx1">
                    <a:lumMod val="75000"/>
                    <a:lumOff val="25000"/>
                  </a:schemeClr>
                </a:solidFill>
              </a:rPr>
              <a:t>, Orbit, Customer, Launch outcome, Version Booster,  </a:t>
            </a:r>
          </a:p>
          <a:p>
            <a:pPr marL="0" indent="0">
              <a:spcBef>
                <a:spcPts val="0"/>
              </a:spcBef>
              <a:spcAft>
                <a:spcPts val="0"/>
              </a:spcAft>
              <a:buNone/>
            </a:pPr>
            <a:r>
              <a:rPr lang="en-US" dirty="0">
                <a:solidFill>
                  <a:schemeClr val="tx1">
                    <a:lumMod val="75000"/>
                    <a:lumOff val="25000"/>
                  </a:schemeClr>
                </a:solidFill>
              </a:rPr>
              <a:t> Booster landing, Date, Time</a:t>
            </a:r>
          </a:p>
          <a:p>
            <a:endParaRPr lang="fr-BE" dirty="0"/>
          </a:p>
        </p:txBody>
      </p:sp>
    </p:spTree>
    <p:extLst>
      <p:ext uri="{BB962C8B-B14F-4D97-AF65-F5344CB8AC3E}">
        <p14:creationId xmlns:p14="http://schemas.microsoft.com/office/powerpoint/2010/main" val="711128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CE8B1E-0FE6-E9C0-59D2-CEFF3DE155DA}"/>
              </a:ext>
            </a:extLst>
          </p:cNvPr>
          <p:cNvSpPr>
            <a:spLocks noGrp="1"/>
          </p:cNvSpPr>
          <p:nvPr>
            <p:ph type="title"/>
          </p:nvPr>
        </p:nvSpPr>
        <p:spPr>
          <a:xfrm>
            <a:off x="839788" y="199505"/>
            <a:ext cx="10515600" cy="1047404"/>
          </a:xfrm>
        </p:spPr>
        <p:txBody>
          <a:bodyPr anchor="b">
            <a:normAutofit/>
          </a:bodyPr>
          <a:lstStyle/>
          <a:p>
            <a:r>
              <a:rPr lang="en-US" dirty="0"/>
              <a:t>Data Collection – SpaceX API</a:t>
            </a:r>
            <a:br>
              <a:rPr lang="en-US" dirty="0"/>
            </a:br>
            <a:endParaRPr lang="fr-BE" dirty="0"/>
          </a:p>
        </p:txBody>
      </p:sp>
      <p:sp>
        <p:nvSpPr>
          <p:cNvPr id="12" name="Picture Placeholder 2">
            <a:extLst>
              <a:ext uri="{FF2B5EF4-FFF2-40B4-BE49-F238E27FC236}">
                <a16:creationId xmlns:a16="http://schemas.microsoft.com/office/drawing/2014/main" id="{42638C61-8A8B-026D-34F1-137E8DEAAA16}"/>
              </a:ext>
            </a:extLst>
          </p:cNvPr>
          <p:cNvSpPr>
            <a:spLocks noGrp="1"/>
          </p:cNvSpPr>
          <p:nvPr>
            <p:ph type="pic" idx="1"/>
          </p:nvPr>
        </p:nvSpPr>
        <p:spPr>
          <a:xfrm>
            <a:off x="5183188" y="1629296"/>
            <a:ext cx="6172200" cy="3108960"/>
          </a:xfrm>
        </p:spPr>
        <p:txBody>
          <a:bodyPr/>
          <a:lstStyle/>
          <a:p>
            <a:r>
              <a:rPr lang="en-US" sz="3200" u="sng" dirty="0">
                <a:solidFill>
                  <a:schemeClr val="tx1"/>
                </a:solidFill>
                <a:latin typeface="+mj-lt"/>
              </a:rPr>
              <a:t>GitHub URL </a:t>
            </a:r>
          </a:p>
          <a:p>
            <a:r>
              <a:rPr lang="en-US" dirty="0">
                <a:hlinkClick r:id="rId2"/>
              </a:rPr>
              <a:t>IBM-Data-Science-Professional-Certification/test2 (1).</a:t>
            </a:r>
            <a:r>
              <a:rPr lang="en-US" dirty="0" err="1">
                <a:hlinkClick r:id="rId2"/>
              </a:rPr>
              <a:t>ipynb</a:t>
            </a:r>
            <a:r>
              <a:rPr lang="en-US" dirty="0">
                <a:hlinkClick r:id="rId2"/>
              </a:rPr>
              <a:t> at main · Ferhat-unal/IBM-Data-Science-Professional-Certification (github.com)</a:t>
            </a:r>
            <a:endParaRPr lang="fr-BE" dirty="0"/>
          </a:p>
        </p:txBody>
      </p:sp>
      <p:sp>
        <p:nvSpPr>
          <p:cNvPr id="14" name="Text Placeholder 3">
            <a:extLst>
              <a:ext uri="{FF2B5EF4-FFF2-40B4-BE49-F238E27FC236}">
                <a16:creationId xmlns:a16="http://schemas.microsoft.com/office/drawing/2014/main" id="{8F86794F-3D5F-DACC-2267-3E689D986D99}"/>
              </a:ext>
            </a:extLst>
          </p:cNvPr>
          <p:cNvSpPr>
            <a:spLocks noGrp="1"/>
          </p:cNvSpPr>
          <p:nvPr>
            <p:ph type="body" sz="half" idx="2"/>
          </p:nvPr>
        </p:nvSpPr>
        <p:spPr>
          <a:xfrm>
            <a:off x="341025" y="1276004"/>
            <a:ext cx="4842163" cy="3628505"/>
          </a:xfrm>
        </p:spPr>
        <p:txBody>
          <a:bodyPr>
            <a:normAutofit/>
          </a:bodyPr>
          <a:lstStyle/>
          <a:p>
            <a:r>
              <a:rPr lang="en-US" sz="1800" dirty="0">
                <a:solidFill>
                  <a:schemeClr val="tx1">
                    <a:lumMod val="75000"/>
                    <a:lumOff val="25000"/>
                  </a:schemeClr>
                </a:solidFill>
                <a:sym typeface="Wingdings" panose="05000000000000000000" pitchFamily="2" charset="2"/>
              </a:rPr>
              <a:t>  </a:t>
            </a:r>
            <a:r>
              <a:rPr lang="en-US" sz="1800" dirty="0">
                <a:solidFill>
                  <a:schemeClr val="tx1">
                    <a:lumMod val="75000"/>
                    <a:lumOff val="25000"/>
                  </a:schemeClr>
                </a:solidFill>
              </a:rPr>
              <a:t>Request (Space X API) </a:t>
            </a:r>
          </a:p>
          <a:p>
            <a:pPr marL="285750" indent="-285750">
              <a:buFont typeface="Wingdings" panose="05000000000000000000" pitchFamily="2" charset="2"/>
              <a:buChar char="à"/>
            </a:pPr>
            <a:r>
              <a:rPr lang="en-US" sz="1800" dirty="0">
                <a:solidFill>
                  <a:schemeClr val="tx1">
                    <a:lumMod val="75000"/>
                    <a:lumOff val="25000"/>
                  </a:schemeClr>
                </a:solidFill>
              </a:rPr>
              <a:t>JSON file + Lists(Launch site, Booster Version, Payload Data, Cores</a:t>
            </a:r>
          </a:p>
          <a:p>
            <a:pPr marL="285750" indent="-285750">
              <a:buFont typeface="Wingdings" panose="05000000000000000000" pitchFamily="2" charset="2"/>
              <a:buChar char="à"/>
            </a:pPr>
            <a:r>
              <a:rPr lang="en-US" sz="1800" dirty="0" err="1">
                <a:solidFill>
                  <a:schemeClr val="tx1">
                    <a:lumMod val="75000"/>
                    <a:lumOff val="25000"/>
                  </a:schemeClr>
                </a:solidFill>
              </a:rPr>
              <a:t>json_normalize</a:t>
            </a:r>
            <a:r>
              <a:rPr lang="en-US" sz="1800" dirty="0">
                <a:solidFill>
                  <a:schemeClr val="tx1">
                    <a:lumMod val="75000"/>
                    <a:lumOff val="25000"/>
                  </a:schemeClr>
                </a:solidFill>
              </a:rPr>
              <a:t> to convert JSON file to </a:t>
            </a:r>
            <a:r>
              <a:rPr lang="en-US" sz="1800" dirty="0" err="1">
                <a:solidFill>
                  <a:schemeClr val="tx1">
                    <a:lumMod val="75000"/>
                    <a:lumOff val="25000"/>
                  </a:schemeClr>
                </a:solidFill>
              </a:rPr>
              <a:t>DataFrame</a:t>
            </a:r>
            <a:r>
              <a:rPr lang="en-US" sz="1800" dirty="0">
                <a:solidFill>
                  <a:schemeClr val="tx1">
                    <a:lumMod val="75000"/>
                    <a:lumOff val="25000"/>
                  </a:schemeClr>
                </a:solidFill>
              </a:rPr>
              <a:t> format</a:t>
            </a:r>
          </a:p>
          <a:p>
            <a:pPr marL="285750" indent="-285750">
              <a:buFont typeface="Wingdings" panose="05000000000000000000" pitchFamily="2" charset="2"/>
              <a:buChar char="à"/>
            </a:pPr>
            <a:r>
              <a:rPr lang="en-US" sz="1800" dirty="0">
                <a:solidFill>
                  <a:schemeClr val="tx1">
                    <a:lumMod val="75000"/>
                    <a:lumOff val="25000"/>
                  </a:schemeClr>
                </a:solidFill>
              </a:rPr>
              <a:t>Combined data columns into dictionary data type</a:t>
            </a:r>
          </a:p>
          <a:p>
            <a:pPr marL="285750" indent="-285750">
              <a:buFont typeface="Wingdings" panose="05000000000000000000" pitchFamily="2" charset="2"/>
              <a:buChar char="à"/>
            </a:pPr>
            <a:r>
              <a:rPr lang="en-US" sz="1800" dirty="0">
                <a:solidFill>
                  <a:schemeClr val="tx1">
                    <a:lumMod val="75000"/>
                    <a:lumOff val="25000"/>
                  </a:schemeClr>
                </a:solidFill>
              </a:rPr>
              <a:t>Cast Dictionary format into </a:t>
            </a:r>
            <a:r>
              <a:rPr lang="en-US" sz="1800" dirty="0" err="1">
                <a:solidFill>
                  <a:schemeClr val="tx1">
                    <a:lumMod val="75000"/>
                    <a:lumOff val="25000"/>
                  </a:schemeClr>
                </a:solidFill>
              </a:rPr>
              <a:t>DataFrame</a:t>
            </a:r>
            <a:endParaRPr lang="en-US" sz="1800" dirty="0">
              <a:solidFill>
                <a:schemeClr val="tx1">
                  <a:lumMod val="75000"/>
                  <a:lumOff val="25000"/>
                </a:schemeClr>
              </a:solidFill>
            </a:endParaRPr>
          </a:p>
          <a:p>
            <a:pPr marL="285750" indent="-285750">
              <a:buFont typeface="Wingdings" panose="05000000000000000000" pitchFamily="2" charset="2"/>
              <a:buChar char="à"/>
            </a:pPr>
            <a:r>
              <a:rPr lang="en-US" sz="1800" dirty="0">
                <a:solidFill>
                  <a:schemeClr val="tx1">
                    <a:lumMod val="75000"/>
                    <a:lumOff val="25000"/>
                  </a:schemeClr>
                </a:solidFill>
              </a:rPr>
              <a:t>Filter data to only Flacon 9 launches</a:t>
            </a:r>
          </a:p>
          <a:p>
            <a:pPr marL="285750" indent="-285750">
              <a:buFont typeface="Wingdings" panose="05000000000000000000" pitchFamily="2" charset="2"/>
              <a:buChar char="à"/>
            </a:pPr>
            <a:r>
              <a:rPr lang="en-US" sz="1800" dirty="0">
                <a:solidFill>
                  <a:schemeClr val="tx1">
                    <a:lumMod val="75000"/>
                    <a:lumOff val="25000"/>
                  </a:schemeClr>
                </a:solidFill>
              </a:rPr>
              <a:t>Impute Payload data with it’s average value</a:t>
            </a:r>
          </a:p>
        </p:txBody>
      </p:sp>
    </p:spTree>
    <p:extLst>
      <p:ext uri="{BB962C8B-B14F-4D97-AF65-F5344CB8AC3E}">
        <p14:creationId xmlns:p14="http://schemas.microsoft.com/office/powerpoint/2010/main" val="1714294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E2ECCC-DA00-DEB0-7E63-9D1370EFC4A5}"/>
              </a:ext>
            </a:extLst>
          </p:cNvPr>
          <p:cNvSpPr>
            <a:spLocks noGrp="1"/>
          </p:cNvSpPr>
          <p:nvPr>
            <p:ph type="title"/>
          </p:nvPr>
        </p:nvSpPr>
        <p:spPr>
          <a:xfrm>
            <a:off x="839788" y="365125"/>
            <a:ext cx="10515600" cy="1325563"/>
          </a:xfrm>
        </p:spPr>
        <p:txBody>
          <a:bodyPr anchor="ctr">
            <a:normAutofit/>
          </a:bodyPr>
          <a:lstStyle/>
          <a:p>
            <a:r>
              <a:rPr lang="en-US" dirty="0"/>
              <a:t>Data Collection - Scraping</a:t>
            </a:r>
            <a:br>
              <a:rPr lang="en-US" dirty="0"/>
            </a:br>
            <a:endParaRPr lang="fr-BE" dirty="0"/>
          </a:p>
        </p:txBody>
      </p:sp>
      <p:sp>
        <p:nvSpPr>
          <p:cNvPr id="19" name="Content Placeholder 2">
            <a:extLst>
              <a:ext uri="{FF2B5EF4-FFF2-40B4-BE49-F238E27FC236}">
                <a16:creationId xmlns:a16="http://schemas.microsoft.com/office/drawing/2014/main" id="{99EA5849-97E8-8533-4631-04A511D44B3C}"/>
              </a:ext>
            </a:extLst>
          </p:cNvPr>
          <p:cNvSpPr>
            <a:spLocks noGrp="1"/>
          </p:cNvSpPr>
          <p:nvPr>
            <p:ph sz="half" idx="1"/>
          </p:nvPr>
        </p:nvSpPr>
        <p:spPr>
          <a:xfrm>
            <a:off x="838199" y="1825625"/>
            <a:ext cx="5720339" cy="4351338"/>
          </a:xfrm>
        </p:spPr>
        <p:txBody>
          <a:bodyPr/>
          <a:lstStyle/>
          <a:p>
            <a:pPr>
              <a:buFont typeface="Wingdings" panose="05000000000000000000" pitchFamily="2" charset="2"/>
              <a:buChar char="Ø"/>
            </a:pPr>
            <a:r>
              <a:rPr lang="en-US" dirty="0">
                <a:solidFill>
                  <a:schemeClr val="tx1">
                    <a:lumMod val="75000"/>
                    <a:lumOff val="25000"/>
                  </a:schemeClr>
                </a:solidFill>
              </a:rPr>
              <a:t> Request Wikipedia html</a:t>
            </a:r>
          </a:p>
          <a:p>
            <a:pPr>
              <a:buFont typeface="Wingdings" panose="05000000000000000000" pitchFamily="2" charset="2"/>
              <a:buChar char="Ø"/>
            </a:pPr>
            <a:r>
              <a:rPr lang="en-US" dirty="0">
                <a:solidFill>
                  <a:schemeClr val="tx1">
                    <a:lumMod val="75000"/>
                    <a:lumOff val="25000"/>
                  </a:schemeClr>
                </a:solidFill>
              </a:rPr>
              <a:t> </a:t>
            </a:r>
            <a:r>
              <a:rPr lang="en-US" dirty="0" err="1">
                <a:solidFill>
                  <a:schemeClr val="tx1">
                    <a:lumMod val="75000"/>
                    <a:lumOff val="25000"/>
                  </a:schemeClr>
                </a:solidFill>
              </a:rPr>
              <a:t>BeautifulSoup</a:t>
            </a:r>
            <a:r>
              <a:rPr lang="en-US" dirty="0">
                <a:solidFill>
                  <a:schemeClr val="tx1">
                    <a:lumMod val="75000"/>
                    <a:lumOff val="25000"/>
                  </a:schemeClr>
                </a:solidFill>
              </a:rPr>
              <a:t> html5lib parser</a:t>
            </a:r>
          </a:p>
          <a:p>
            <a:pPr>
              <a:buFont typeface="Wingdings" panose="05000000000000000000" pitchFamily="2" charset="2"/>
              <a:buChar char="Ø"/>
            </a:pPr>
            <a:r>
              <a:rPr lang="en-US" dirty="0">
                <a:solidFill>
                  <a:schemeClr val="tx1">
                    <a:lumMod val="75000"/>
                    <a:lumOff val="25000"/>
                  </a:schemeClr>
                </a:solidFill>
              </a:rPr>
              <a:t> Find launch info html table</a:t>
            </a:r>
          </a:p>
          <a:p>
            <a:pPr>
              <a:buFont typeface="Wingdings" panose="05000000000000000000" pitchFamily="2" charset="2"/>
              <a:buChar char="Ø"/>
            </a:pPr>
            <a:r>
              <a:rPr lang="en-US" dirty="0">
                <a:solidFill>
                  <a:schemeClr val="tx1">
                    <a:lumMod val="75000"/>
                    <a:lumOff val="25000"/>
                  </a:schemeClr>
                </a:solidFill>
              </a:rPr>
              <a:t> Create dictionary</a:t>
            </a:r>
          </a:p>
          <a:p>
            <a:pPr>
              <a:buFont typeface="Wingdings" panose="05000000000000000000" pitchFamily="2" charset="2"/>
              <a:buChar char="Ø"/>
            </a:pPr>
            <a:r>
              <a:rPr lang="en-US" dirty="0">
                <a:solidFill>
                  <a:schemeClr val="tx1">
                    <a:lumMod val="75000"/>
                    <a:lumOff val="25000"/>
                  </a:schemeClr>
                </a:solidFill>
              </a:rPr>
              <a:t> iterate through table cells to extract data to dictionary</a:t>
            </a:r>
          </a:p>
          <a:p>
            <a:pPr>
              <a:buFont typeface="Wingdings" panose="05000000000000000000" pitchFamily="2" charset="2"/>
              <a:buChar char="Ø"/>
            </a:pPr>
            <a:r>
              <a:rPr lang="en-US" dirty="0">
                <a:solidFill>
                  <a:schemeClr val="tx1">
                    <a:lumMod val="75000"/>
                    <a:lumOff val="25000"/>
                  </a:schemeClr>
                </a:solidFill>
              </a:rPr>
              <a:t> convert dictionary to </a:t>
            </a:r>
            <a:r>
              <a:rPr lang="en-US" dirty="0" err="1">
                <a:solidFill>
                  <a:schemeClr val="tx1">
                    <a:lumMod val="75000"/>
                    <a:lumOff val="25000"/>
                  </a:schemeClr>
                </a:solidFill>
              </a:rPr>
              <a:t>DataFrame</a:t>
            </a:r>
            <a:endParaRPr lang="en-US" dirty="0">
              <a:solidFill>
                <a:schemeClr val="tx1">
                  <a:lumMod val="75000"/>
                  <a:lumOff val="25000"/>
                </a:schemeClr>
              </a:solidFill>
            </a:endParaRPr>
          </a:p>
          <a:p>
            <a:endParaRPr lang="en-US" dirty="0"/>
          </a:p>
        </p:txBody>
      </p:sp>
      <p:sp>
        <p:nvSpPr>
          <p:cNvPr id="21" name="Content Placeholder 3">
            <a:extLst>
              <a:ext uri="{FF2B5EF4-FFF2-40B4-BE49-F238E27FC236}">
                <a16:creationId xmlns:a16="http://schemas.microsoft.com/office/drawing/2014/main" id="{DC6A4018-4843-5191-F8E3-88BAA895AF1D}"/>
              </a:ext>
            </a:extLst>
          </p:cNvPr>
          <p:cNvSpPr>
            <a:spLocks noGrp="1"/>
          </p:cNvSpPr>
          <p:nvPr>
            <p:ph sz="half" idx="2"/>
          </p:nvPr>
        </p:nvSpPr>
        <p:spPr>
          <a:xfrm>
            <a:off x="6435436" y="1765272"/>
            <a:ext cx="5181600" cy="4351338"/>
          </a:xfrm>
        </p:spPr>
        <p:txBody>
          <a:bodyPr/>
          <a:lstStyle/>
          <a:p>
            <a:pPr marL="0" indent="0">
              <a:buNone/>
            </a:pPr>
            <a:r>
              <a:rPr lang="en-US" sz="2800" u="sng" dirty="0">
                <a:solidFill>
                  <a:schemeClr val="tx1"/>
                </a:solidFill>
                <a:latin typeface="+mj-lt"/>
              </a:rPr>
              <a:t>GitHub URL</a:t>
            </a:r>
            <a:endParaRPr lang="fr-BE" dirty="0">
              <a:hlinkClick r:id="rId2"/>
            </a:endParaRPr>
          </a:p>
          <a:p>
            <a:pPr marL="0" indent="0">
              <a:buNone/>
            </a:pPr>
            <a:r>
              <a:rPr lang="fr-BE" dirty="0">
                <a:hlinkClick r:id="rId2"/>
              </a:rPr>
              <a:t>IBM-Data-Science-Professional-Certification/data collection </a:t>
            </a:r>
            <a:r>
              <a:rPr lang="fr-BE" dirty="0" err="1">
                <a:hlinkClick r:id="rId2"/>
              </a:rPr>
              <a:t>with</a:t>
            </a:r>
            <a:r>
              <a:rPr lang="fr-BE" dirty="0">
                <a:hlinkClick r:id="rId2"/>
              </a:rPr>
              <a:t> web </a:t>
            </a:r>
            <a:r>
              <a:rPr lang="fr-BE" dirty="0" err="1">
                <a:hlinkClick r:id="rId2"/>
              </a:rPr>
              <a:t>scrapping.ipynb</a:t>
            </a:r>
            <a:r>
              <a:rPr lang="fr-BE" dirty="0">
                <a:hlinkClick r:id="rId2"/>
              </a:rPr>
              <a:t> at main · Ferhat-unal/IBM-Data-Science-Professional-Certification (github.com)</a:t>
            </a:r>
            <a:endParaRPr lang="en-US" dirty="0"/>
          </a:p>
        </p:txBody>
      </p:sp>
      <p:sp>
        <p:nvSpPr>
          <p:cNvPr id="4" name="Content Placeholder 5">
            <a:extLst>
              <a:ext uri="{FF2B5EF4-FFF2-40B4-BE49-F238E27FC236}">
                <a16:creationId xmlns:a16="http://schemas.microsoft.com/office/drawing/2014/main" id="{06ECE4A2-F02B-05B4-7B99-BCDA5C01B758}"/>
              </a:ext>
            </a:extLst>
          </p:cNvPr>
          <p:cNvSpPr txBox="1">
            <a:spLocks/>
          </p:cNvSpPr>
          <p:nvPr/>
        </p:nvSpPr>
        <p:spPr>
          <a:xfrm>
            <a:off x="6558539" y="1744116"/>
            <a:ext cx="5183188"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dirty="0"/>
          </a:p>
        </p:txBody>
      </p:sp>
      <p:sp>
        <p:nvSpPr>
          <p:cNvPr id="5" name="Content Placeholder 5">
            <a:extLst>
              <a:ext uri="{FF2B5EF4-FFF2-40B4-BE49-F238E27FC236}">
                <a16:creationId xmlns:a16="http://schemas.microsoft.com/office/drawing/2014/main" id="{F939A343-D151-6E13-8C7C-19D21A3FFF0A}"/>
              </a:ext>
            </a:extLst>
          </p:cNvPr>
          <p:cNvSpPr txBox="1">
            <a:spLocks/>
          </p:cNvSpPr>
          <p:nvPr/>
        </p:nvSpPr>
        <p:spPr>
          <a:xfrm>
            <a:off x="6309157" y="1666357"/>
            <a:ext cx="5183188"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788646293"/>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1235</TotalTime>
  <Words>2762</Words>
  <Application>Microsoft Office PowerPoint</Application>
  <PresentationFormat>Grand écran</PresentationFormat>
  <Paragraphs>254</Paragraphs>
  <Slides>46</Slides>
  <Notes>11</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46</vt:i4>
      </vt:variant>
    </vt:vector>
  </HeadingPairs>
  <TitlesOfParts>
    <vt:vector size="56" baseType="lpstr">
      <vt:lpstr>Abadi</vt:lpstr>
      <vt:lpstr>Arial</vt:lpstr>
      <vt:lpstr>Calibri</vt:lpstr>
      <vt:lpstr>Helv</vt:lpstr>
      <vt:lpstr>IBM Plex Mono SemiBold</vt:lpstr>
      <vt:lpstr>IBM Plex Mono Text</vt:lpstr>
      <vt:lpstr>IBM Plex Sans SemiBold</vt:lpstr>
      <vt:lpstr>IBM Plex Sans Text</vt:lpstr>
      <vt:lpstr>Wingdings</vt:lpstr>
      <vt:lpstr>SLIDE_TEMPLATE_skill_network</vt:lpstr>
      <vt:lpstr>Data Science Capstone Project</vt:lpstr>
      <vt:lpstr>OUTLINE</vt:lpstr>
      <vt:lpstr>Executive Summary</vt:lpstr>
      <vt:lpstr>INTRODUCTION</vt:lpstr>
      <vt:lpstr>Section 1  Methodology</vt:lpstr>
      <vt:lpstr>Methodology</vt:lpstr>
      <vt:lpstr>Data Collection </vt:lpstr>
      <vt:lpstr>Data Collection – SpaceX API </vt:lpstr>
      <vt:lpstr>Data Collection - Scraping </vt:lpstr>
      <vt:lpstr>Data Wrangling </vt:lpstr>
      <vt:lpstr>EDA with SQL </vt:lpstr>
      <vt:lpstr>EDA with Data Visualization </vt:lpstr>
      <vt:lpstr>Build an Interactive Map with Folium </vt:lpstr>
      <vt:lpstr>Build a Dashboard with Plotly Dash</vt:lpstr>
      <vt:lpstr>Predictive Analysis(Classification)</vt:lpstr>
      <vt:lpstr>Results</vt:lpstr>
      <vt:lpstr>Section 2  insight drawn  from EDA</vt:lpstr>
      <vt:lpstr>Flight Number vs. Launch Site</vt:lpstr>
      <vt:lpstr>Payload vs. Launch Site</vt:lpstr>
      <vt:lpstr>Success Rate vs. Orbit Type</vt:lpstr>
      <vt:lpstr>Flight Number vs. Orbit Type</vt:lpstr>
      <vt:lpstr>Payload vs. Orbit Type</vt:lpstr>
      <vt:lpstr>Launch Success Yearly Trend</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 </vt:lpstr>
      <vt:lpstr>Total Number of Successful and Failure Mission Outcomes</vt:lpstr>
      <vt:lpstr>Boosters Carried Maximum Payload</vt:lpstr>
      <vt:lpstr>2015 Launch Records</vt:lpstr>
      <vt:lpstr>Rank Landing Outcomes Between 2010-06-04 and 2017-03-20 </vt:lpstr>
      <vt:lpstr>Section 3  Launch Site proximities analysis</vt:lpstr>
      <vt:lpstr>Location marker on a global map</vt:lpstr>
      <vt:lpstr>Color labeled lauch marker</vt:lpstr>
      <vt:lpstr>Proximite to lauch site</vt:lpstr>
      <vt:lpstr>Section 4  Build a Dashboard  with Plotly Dash</vt:lpstr>
      <vt:lpstr>Successful Landings Across Launch Sites</vt:lpstr>
      <vt:lpstr>Launch Site with Highest Success Rate</vt:lpstr>
      <vt:lpstr>Payload vs. Launch Outcome</vt:lpstr>
      <vt:lpstr>Section 5   Predictive Analysis  (Classification)</vt:lpstr>
      <vt:lpstr>Classification Accuracy</vt:lpstr>
      <vt:lpstr>Confusion Matrix </vt:lpstr>
      <vt:lpstr>Conclusions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ferhat unal</cp:lastModifiedBy>
  <cp:revision>55</cp:revision>
  <dcterms:created xsi:type="dcterms:W3CDTF">2020-10-28T18:29:43Z</dcterms:created>
  <dcterms:modified xsi:type="dcterms:W3CDTF">2023-09-16T19:54:33Z</dcterms:modified>
</cp:coreProperties>
</file>